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0"/>
  </p:notesMasterIdLst>
  <p:sldIdLst>
    <p:sldId id="1799" r:id="rId2"/>
    <p:sldId id="257" r:id="rId3"/>
    <p:sldId id="258" r:id="rId4"/>
    <p:sldId id="2008" r:id="rId5"/>
    <p:sldId id="2393" r:id="rId6"/>
    <p:sldId id="2397" r:id="rId7"/>
    <p:sldId id="2398" r:id="rId8"/>
    <p:sldId id="2373" r:id="rId9"/>
    <p:sldId id="2394" r:id="rId10"/>
    <p:sldId id="2395" r:id="rId11"/>
    <p:sldId id="2396" r:id="rId12"/>
    <p:sldId id="2374" r:id="rId13"/>
    <p:sldId id="2377" r:id="rId14"/>
    <p:sldId id="2376" r:id="rId15"/>
    <p:sldId id="1856" r:id="rId16"/>
    <p:sldId id="2378" r:id="rId17"/>
    <p:sldId id="1548" r:id="rId18"/>
    <p:sldId id="2421" r:id="rId19"/>
    <p:sldId id="1607" r:id="rId20"/>
    <p:sldId id="2418" r:id="rId21"/>
    <p:sldId id="2423" r:id="rId22"/>
    <p:sldId id="1550" r:id="rId23"/>
    <p:sldId id="2422" r:id="rId24"/>
    <p:sldId id="1855" r:id="rId25"/>
    <p:sldId id="2425" r:id="rId26"/>
    <p:sldId id="1551" r:id="rId27"/>
    <p:sldId id="2426" r:id="rId28"/>
    <p:sldId id="2360" r:id="rId29"/>
    <p:sldId id="2427" r:id="rId30"/>
    <p:sldId id="2362" r:id="rId31"/>
    <p:sldId id="2424" r:id="rId32"/>
    <p:sldId id="2009" r:id="rId33"/>
    <p:sldId id="1606" r:id="rId34"/>
    <p:sldId id="2359" r:id="rId35"/>
    <p:sldId id="1608" r:id="rId36"/>
    <p:sldId id="2127" r:id="rId37"/>
    <p:sldId id="2351" r:id="rId38"/>
    <p:sldId id="1609" r:id="rId39"/>
    <p:sldId id="2419" r:id="rId40"/>
    <p:sldId id="2420" r:id="rId41"/>
    <p:sldId id="1605" r:id="rId42"/>
    <p:sldId id="1737" r:id="rId43"/>
    <p:sldId id="2129" r:id="rId44"/>
    <p:sldId id="2130" r:id="rId45"/>
    <p:sldId id="264" r:id="rId46"/>
    <p:sldId id="265" r:id="rId47"/>
    <p:sldId id="2357" r:id="rId48"/>
    <p:sldId id="2358" r:id="rId49"/>
    <p:sldId id="2367" r:id="rId50"/>
    <p:sldId id="2229" r:id="rId51"/>
    <p:sldId id="2363" r:id="rId52"/>
    <p:sldId id="2241" r:id="rId53"/>
    <p:sldId id="2242" r:id="rId54"/>
    <p:sldId id="2368" r:id="rId55"/>
    <p:sldId id="2364" r:id="rId56"/>
    <p:sldId id="2244" r:id="rId57"/>
    <p:sldId id="2230" r:id="rId58"/>
    <p:sldId id="2379" r:id="rId59"/>
    <p:sldId id="2231" r:id="rId60"/>
    <p:sldId id="1610" r:id="rId61"/>
    <p:sldId id="274" r:id="rId62"/>
    <p:sldId id="2352" r:id="rId63"/>
    <p:sldId id="2428" r:id="rId64"/>
    <p:sldId id="2354" r:id="rId65"/>
    <p:sldId id="2353" r:id="rId66"/>
    <p:sldId id="279" r:id="rId67"/>
    <p:sldId id="277" r:id="rId68"/>
    <p:sldId id="278" r:id="rId69"/>
    <p:sldId id="280" r:id="rId70"/>
    <p:sldId id="276" r:id="rId71"/>
    <p:sldId id="282" r:id="rId72"/>
    <p:sldId id="2370" r:id="rId73"/>
    <p:sldId id="2010" r:id="rId74"/>
    <p:sldId id="2392" r:id="rId75"/>
    <p:sldId id="394" r:id="rId76"/>
    <p:sldId id="393" r:id="rId77"/>
    <p:sldId id="2429" r:id="rId78"/>
    <p:sldId id="2372" r:id="rId79"/>
    <p:sldId id="2430" r:id="rId80"/>
    <p:sldId id="1612" r:id="rId81"/>
    <p:sldId id="1541" r:id="rId82"/>
    <p:sldId id="266" r:id="rId83"/>
    <p:sldId id="268" r:id="rId84"/>
    <p:sldId id="284" r:id="rId85"/>
    <p:sldId id="466" r:id="rId86"/>
    <p:sldId id="1760" r:id="rId87"/>
    <p:sldId id="2403" r:id="rId88"/>
    <p:sldId id="2386" r:id="rId89"/>
    <p:sldId id="2400" r:id="rId90"/>
    <p:sldId id="343" r:id="rId91"/>
    <p:sldId id="1622" r:id="rId92"/>
    <p:sldId id="345" r:id="rId93"/>
    <p:sldId id="346" r:id="rId94"/>
    <p:sldId id="347" r:id="rId95"/>
    <p:sldId id="349" r:id="rId96"/>
    <p:sldId id="351" r:id="rId97"/>
    <p:sldId id="1678" r:id="rId98"/>
    <p:sldId id="1676" r:id="rId99"/>
    <p:sldId id="2401" r:id="rId100"/>
    <p:sldId id="1955" r:id="rId101"/>
    <p:sldId id="1761" r:id="rId102"/>
    <p:sldId id="1626" r:id="rId103"/>
    <p:sldId id="2203" r:id="rId104"/>
    <p:sldId id="1627" r:id="rId105"/>
    <p:sldId id="1628" r:id="rId106"/>
    <p:sldId id="2402" r:id="rId107"/>
    <p:sldId id="311" r:id="rId108"/>
    <p:sldId id="1956" r:id="rId109"/>
    <p:sldId id="313" r:id="rId110"/>
    <p:sldId id="1762" r:id="rId111"/>
    <p:sldId id="314" r:id="rId112"/>
    <p:sldId id="1763" r:id="rId113"/>
    <p:sldId id="2235" r:id="rId114"/>
    <p:sldId id="607" r:id="rId115"/>
    <p:sldId id="608" r:id="rId116"/>
    <p:sldId id="1619" r:id="rId117"/>
    <p:sldId id="1952" r:id="rId118"/>
    <p:sldId id="2383" r:id="rId119"/>
    <p:sldId id="2380" r:id="rId120"/>
    <p:sldId id="2382" r:id="rId121"/>
    <p:sldId id="1738" r:id="rId122"/>
    <p:sldId id="1810" r:id="rId123"/>
    <p:sldId id="1958" r:id="rId124"/>
    <p:sldId id="459" r:id="rId125"/>
    <p:sldId id="1811" r:id="rId126"/>
    <p:sldId id="317" r:id="rId127"/>
    <p:sldId id="316" r:id="rId128"/>
    <p:sldId id="1683" r:id="rId129"/>
    <p:sldId id="463" r:id="rId130"/>
    <p:sldId id="2236" r:id="rId131"/>
    <p:sldId id="1766" r:id="rId132"/>
    <p:sldId id="2157" r:id="rId133"/>
    <p:sldId id="2414" r:id="rId134"/>
    <p:sldId id="1545" r:id="rId135"/>
    <p:sldId id="2415" r:id="rId136"/>
    <p:sldId id="2416" r:id="rId137"/>
    <p:sldId id="1684" r:id="rId138"/>
    <p:sldId id="1546" r:id="rId139"/>
    <p:sldId id="1547" r:id="rId140"/>
    <p:sldId id="1685" r:id="rId141"/>
    <p:sldId id="1686" r:id="rId142"/>
    <p:sldId id="1687" r:id="rId143"/>
    <p:sldId id="1688" r:id="rId144"/>
    <p:sldId id="2238" r:id="rId145"/>
    <p:sldId id="367" r:id="rId146"/>
    <p:sldId id="1961" r:id="rId147"/>
    <p:sldId id="342" r:id="rId148"/>
    <p:sldId id="2221" r:id="rId149"/>
    <p:sldId id="336" r:id="rId150"/>
    <p:sldId id="338" r:id="rId151"/>
    <p:sldId id="340" r:id="rId152"/>
    <p:sldId id="337" r:id="rId153"/>
    <p:sldId id="2000" r:id="rId154"/>
    <p:sldId id="2001" r:id="rId155"/>
    <p:sldId id="2404" r:id="rId156"/>
    <p:sldId id="1999" r:id="rId157"/>
    <p:sldId id="2158" r:id="rId158"/>
    <p:sldId id="1962" r:id="rId159"/>
    <p:sldId id="1963" r:id="rId160"/>
    <p:sldId id="2405" r:id="rId161"/>
    <p:sldId id="2406" r:id="rId162"/>
    <p:sldId id="2417" r:id="rId163"/>
    <p:sldId id="2407" r:id="rId164"/>
    <p:sldId id="2341" r:id="rId165"/>
    <p:sldId id="2342" r:id="rId166"/>
    <p:sldId id="1556" r:id="rId167"/>
    <p:sldId id="1560" r:id="rId168"/>
    <p:sldId id="2409" r:id="rId169"/>
    <p:sldId id="2412" r:id="rId170"/>
    <p:sldId id="2413" r:id="rId171"/>
    <p:sldId id="2390" r:id="rId172"/>
    <p:sldId id="1969" r:id="rId173"/>
    <p:sldId id="1803" r:id="rId174"/>
    <p:sldId id="1970" r:id="rId175"/>
    <p:sldId id="1971" r:id="rId176"/>
    <p:sldId id="1972" r:id="rId177"/>
    <p:sldId id="2391" r:id="rId178"/>
    <p:sldId id="2387" r:id="rId1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4660"/>
  </p:normalViewPr>
  <p:slideViewPr>
    <p:cSldViewPr snapToGrid="0">
      <p:cViewPr varScale="1">
        <p:scale>
          <a:sx n="90" d="100"/>
          <a:sy n="90" d="100"/>
        </p:scale>
        <p:origin x="130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0:19.0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0 232,'1'2,"-1"-1,1 1,0-1,0 0,-1 1,1-1,0 0,0 1,0-1,0 0,0 0,1 0,-1 0,0 0,1 0,-1 0,0 0,2 0,31 16,-30-15,8 3,60 28,118 36,579 157,-701-207,2-3,0-3,0-3,110 2,-15-13,166 8,-192 5,194-8,-284-10,1-2,-2-2,56-19,-60 15,1 2,0 2,0 2,60-3,135 12,201-8,-241-2,130-14,-242 9,1 5,111 1,837 63,-482 16,-281-32,-233-33,873 83,-892-88,-1-1,0-1,0-1,40-9,-21 4,1 1,0 3,56 1,-45 2,249 0,304-17,-529 8,-1-3,131-40,-184 43,0-1,-1 0,30-21,-32 18,0 2,1 0,0 1,36-12,410-75,-200 48,312-45,-495 87,-1 4,1 3,-1 5,0 2,87 21,150 48,192 40,-382-93,263 10,-89-35,58 2,-139 18,-112-6,43-1,0-7,0-6,242-36,474-154,-724 145,-82 25,85-19,278-26,-317 51,-8 7,191 6,-152 6,316-5,374 4,-726 4,113 21,101 33,-196-35,593 84,-593-94,30 7,187 18,583-30,-662-13,-165-1,-1-6,1-3,-2-4,167-54,-18-16,-130 44,160-39,535-68,-757 143,-1 2,1 3,0 1,93 12,108 41,-196-37,0 2,77 37,-108-42,39 28,-38-22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0:55.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0 204,'226'-11,"-72"2,576 2,-488 8,-201 0,-1 2,78 16,73 33,-40-10,-98-30,108 8,56-12,-96-6,-73 1,0 2,76 18,91 38,-73-19,307 59,-356-88,1-4,181-5,-200-12,125-30,-80 13,4 3,122-26,-224 42,0-2,39-19,-40 17,0 0,39-10,19 0,192-56,-206 51,-40 14,2 1,-1 1,1 1,43-7,53-5,2 0,76 6,52-5,-232 17,-1-2,21-5,-35 7,0 1,0-2,-1 1,1-1,-1 1,0-1,0-1,0 1,0-1,-1 0,7-6,-10 9,-1-1,1 1,0-1,0 1,-1-1,1 0,-1 1,1-1,-1 0,0 1,1-1,-1 0,0 1,0-1,0 0,0 0,-1 1,1-1,0 0,-1 1,1-1,-1 0,0 1,0-1,1 1,-1-1,0 1,0 0,0-1,0 1,-1 0,-1-3,-16-15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1:11.6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1 212,'531'-36,"-290"13,-32 4,111-8,-254 23,0-2,-1-4,0-2,106-35,-149 40,1 1,-1 1,1 1,36-1,94 6,-63 2,-29-4,-19 0,-1 2,76 10,-50-2,0-3,110-4,-96-2,-67 0,120 0,139 19,-163-11,-82-7,-1 1,1 0,-1 2,0 2,0 0,28 11,16 8,0-4,86 15,-124-29,334 60,89 20,-417-78,-1-1,2-3,58 2,-68-6,0 1,-1 1,1 2,-1 1,33 11,-44-12,0-1,0 0,28 1,-24-4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1:13.9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0 408,'146'11,"-55"-1,686 42,-317-24,-322-18,362 10,12-72,-401 37,-24 0,36-3,-107 16,1 2,0 0,0 1,0 1,20 4,25 9,-4 0,1-2,0-3,84 4,52-16,-79-2,168 18,-135-2,171-8,-241-4,-30-2,0-2,81-18,94-36,-130 32,-59 15,0-2,-1-1,-1-2,39-23,40-18,-73 39,-1-1,67-46,94-84,-167 125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1:43.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1 470,'15'-1,"0"-1,0-1,0 0,0-1,21-8,40-10,484-60,-485 79,1 3,0 4,-1 3,107 24,-73-10,71 15,-141-26,-1 2,57 25,85 33,-167-66,90 27,2-6,127 15,20 4,102 25,-256-55,164 2,-64-4,-93-2,119 16,-130-12,150 2,-216-19,0-1,-1-1,1-2,-1 0,0-2,34-17,27-7,166-71,-180 72,-39 18,46-10,-1 0,700-199,-63 86,-656 127,343-28,4 33,-291 5,251 8,-273-1,170 35,183 75,-394-106,101 5,-71-9,898 50,-542-9,-54-3,230-37,-392-9,84-12,-46 1,-219 11,170 1,-162 3,1 2,57 13,419 83,-455-88,129 39,-162-40,2-3,-1-1,1-3,53 2,472-3,-303-7,480 19,-77-6,-630-14,0-2,0-2,-1-1,37-14,26-7,98-13,209-18,-206 34,-153 20,83-25,-107 25,0-2,-1-1,0 0,-1-1,26-19,-46 29,1 1,-1-1,0 0,0 0,0 0,0 0,0 0,0 0,0 0,0 0,0 0,0-1,0 1,-1 0,1 0,-1-1,2-1,-3 2,1 0,0 1,0-1,-1 1,1-1,0 0,-1 1,1-1,0 1,-1-1,1 1,-1-1,1 1,-1 0,1-1,-1 1,1-1,-1 1,1 0,-1-1,0 1,1 0,-1 0,1 0,-1 0,-1-1,-8-1,0 1,-1 0,-16 0,19 1,-81-1,-167-12,-12-43,-5-1,215 52,-1 3,-63 5,27 0,78-3,-62 0,0 3,-118 21,29 22,125-31,0-2,-1-3,0-1,-81 5,-70-15,54-1,-202 22,138 0,-250-8,133 1,39-1,241-11,-519-3,333-10,-70-2,-712 15,932-4,0-3,0-3,-104-27,-217-85,349 106,0 2,-1 2,0 2,-60-2,-210 8,180 5,-75 0,-252-4,306-10,-12-1,-158-17,106 5,-207-1,-38-3,417 25,-68-5,-223-45,291 43,-1 2,-81-3,-115 11,151 3,-703 15,516-6,270-8,0 1,1 0,-1 2,1-1,0 2,1 0,-21 13,2-2,11-7,-113 62,105-57,0-1,-1-2,0-1,-48 11,-24 8,-168 80,15-5,228-96,-1-2,1-2,-1 0,-57 2,-123-11,154 0,-473-47,144 9,15 28,337 12,1-2,-1-1,-53-13,44 8,-67-7,-10 10,-197 15,186 12,-47 3,-423-4,513-20,26-3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2T21:02:54.6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6000 865 0,'6000'-865'0,"-18000"865"0,18000 865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3:03.3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0 105,'170'0,"606"-7,-7-51,-665 40,-67 10,76-6,-82 15,0 0,1 2,39 9,88 30,-123-32,449 149,-385-113,-77-34,1 0,0-2,46 14,22-6,125 8,94-13,-183-9,271 18,-69 11,-169-13,-87-8,140 41,-143-32,1-4,85 11,93-9,-199-19,0-2,96-15,-47-1,-61 12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3:05.9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0 398,'29'-5,"196"-26,517-36,-39 4,132-52,-795 106,-1-1,1-2,46-21,-61 24,1 1,0 1,0 1,45-4,112 2,-152 8,30-2,-20 0,0 2,0 1,54 9,-64 0,-12 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3:06.7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80,'0'-3,"0"0,0 0,0 0,0 1,0-1,1 0,-1 0,1 1,0-1,0 1,0-1,2-4,-1 5,0 0,1 1,-1-1,1 0,-1 1,1-1,-1 1,1 0,0 0,0 0,-1 0,1 0,0 1,5-1,66-9,0 4,91 3,-77 2,-34 1,699 2,-409 19,-302-17,-42-4,0 0,0 0,0 0,0 0,0 0,0 0,0 0,0 0,0 1,0-1,-15 0,-17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3:07.9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44,'40'0,"92"4,90 2,69-1,37-9,-1-9,-39-2,-59 2,-56 3,-48 7,-33 4,-13 7,-4 6,0 5,-9 0,-16-5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3:10.4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0 174,'27'-2,"-1"-2,0 0,0-1,45-17,7 0,-37 12,325-73,-325 73,-33 8,0-1,1 1,0 1,-1-1,1 1,0 1,0 0,-1 0,1 1,0 0,11 3,3 2,-1 2,0 0,0 2,21 12,-22-8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2T21:00:22.9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0 101 0,'24831'0'0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0:31.9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1 342,'326'-15,"-157"3,-134 10,719-47,17-48,358-61,-970 150,1 8,-1 6,202 34,-326-34,0 0,0 3,-1 1,-1 1,1 2,59 32,-66-31,1-1,0-2,1-1,48 11,127 14,-162-29,238 23,-152-8,103 11,-199-30,1-1,0-2,0-1,0-2,34-7,-32 4,1 1,0 2,1 2,-1 1,59 7,179 42,0 23,267 108,-463-150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0:34.1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1 443,'479'-18,"-398"9,-1-4,0-3,143-49,-195 56,0 1,0 1,1 1,41-2,114 6,-119 3,1133 3,-1129-6,-1-3,98-21,131-45,128-22,-223 65,229-25,60 45,-289 10,-137-2,96 0,166 20,-231-6,-2 4,175 57,-176-45,39 15,-116-37,-5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0:35.8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0,'1108'22,"-779"-3,339 17,-612-34,0-4,99-14,-89 9,0 3,121 8,-122-1,189 5,148 7,-386-14,1 1,0 0,-1 1,0 1,0 1,0 0,0 1,29 16,-23-11,-3-3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0:37.6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0 149,'189'1,"202"-3,-273-7,515-8,-151 8,637-91,-1039 87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0:39.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1,'26'0,"45"0,36 0,13 4,0 2,-17 0,-21-1,-24-2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12T21:00:42.3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39 0,'24363'0'0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12T21:00:51.3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1 393,'53'-11,"27"-2,452-82,-517 92,-3 2,0-1,-1-1,1 0,-1 0,0-1,0-1,0 0,-1 0,19-13,-17 8,2 1,-1 1,1 0,21-8,5-3,-21 10,1 0,1 2,0 0,0 2,38-6,114-1,119 26,-153-3,87-1,107 8,59-5,-155-10,65 20,-207-19,1 5,118 26,18 4,-75-15,422 63,3-51,-456-42,231-41,-301 38,-2 1,1 4,-1 2,70 5,161 30,-163-16,156 13,369-9,-209-21,96-2,-301-11,86 0,-69 14,276-2,-396-9,200-41,-171 23,-80 14,46-8,192-8,251 29,-258 2,-273-1,0 2,0 1,-1 2,0 2,0 1,40 14,35 16,2-4,231 36,-262-60,1-4,0-4,0-4,0-3,85-16,122-39,32-5,1300-145,-1489 206,-69 3,66-10,73-24,-103 15,1 4,154-3,-83 28,238 45,-208-23,1101 118,-1068-124,270 36,-370-38,224 69,-296-71,125 37,-159-51,1-2,-1-1,1-1,48-1,6-9,135-29,78-38,-188 45,305-83,200-51,-292 74,-287 83,-1 2,1 1,0 2,57 5,-14-1,100-2,231 10,-322-4,-1 3,143 38,182 99,-389-136,0 1,34 25,-1-2,-53-34,36 23,1-2,0-1,2-3,58 19,-84-32,-10-4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EAA64A-2FEC-45AE-9B82-0D9868820183}" type="datetimeFigureOut">
              <a:rPr lang="en-US" smtClean="0"/>
              <a:t>11/3/2025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28C0C-BE31-420E-9F7F-880E9024F4FD}" type="slidenum">
              <a:rPr lang="en-US" smtClean="0"/>
              <a:t>‹#›</a:t>
            </a:fld>
            <a:endParaRPr lang="en-US"/>
          </a:p>
        </p:txBody>
      </p:sp>
    </p:spTree>
    <p:extLst>
      <p:ext uri="{BB962C8B-B14F-4D97-AF65-F5344CB8AC3E}">
        <p14:creationId xmlns:p14="http://schemas.microsoft.com/office/powerpoint/2010/main" val="740474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317C8-38AD-4CFA-A114-0BE2800BCD06}" type="slidenum">
              <a:rPr lang="en-US" smtClean="0"/>
              <a:t>95</a:t>
            </a:fld>
            <a:endParaRPr lang="en-US" dirty="0"/>
          </a:p>
        </p:txBody>
      </p:sp>
    </p:spTree>
    <p:extLst>
      <p:ext uri="{BB962C8B-B14F-4D97-AF65-F5344CB8AC3E}">
        <p14:creationId xmlns:p14="http://schemas.microsoft.com/office/powerpoint/2010/main" val="336745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317C8-38AD-4CFA-A114-0BE2800BCD06}" type="slidenum">
              <a:rPr lang="en-US" smtClean="0"/>
              <a:t>96</a:t>
            </a:fld>
            <a:endParaRPr lang="en-US" dirty="0"/>
          </a:p>
        </p:txBody>
      </p:sp>
    </p:spTree>
    <p:extLst>
      <p:ext uri="{BB962C8B-B14F-4D97-AF65-F5344CB8AC3E}">
        <p14:creationId xmlns:p14="http://schemas.microsoft.com/office/powerpoint/2010/main" val="3367454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92D150-53B7-4212-9F2E-A733AA21EBD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17AA9-97B1-476E-86D8-C9BFD941E221}" type="slidenum">
              <a:rPr lang="en-US" smtClean="0"/>
              <a:t>‹#›</a:t>
            </a:fld>
            <a:endParaRPr lang="en-US"/>
          </a:p>
        </p:txBody>
      </p:sp>
    </p:spTree>
    <p:extLst>
      <p:ext uri="{BB962C8B-B14F-4D97-AF65-F5344CB8AC3E}">
        <p14:creationId xmlns:p14="http://schemas.microsoft.com/office/powerpoint/2010/main" val="2056417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92D150-53B7-4212-9F2E-A733AA21EBD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17AA9-97B1-476E-86D8-C9BFD941E221}" type="slidenum">
              <a:rPr lang="en-US" smtClean="0"/>
              <a:t>‹#›</a:t>
            </a:fld>
            <a:endParaRPr lang="en-US"/>
          </a:p>
        </p:txBody>
      </p:sp>
    </p:spTree>
    <p:extLst>
      <p:ext uri="{BB962C8B-B14F-4D97-AF65-F5344CB8AC3E}">
        <p14:creationId xmlns:p14="http://schemas.microsoft.com/office/powerpoint/2010/main" val="307551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92D150-53B7-4212-9F2E-A733AA21EBD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17AA9-97B1-476E-86D8-C9BFD941E221}" type="slidenum">
              <a:rPr lang="en-US" smtClean="0"/>
              <a:t>‹#›</a:t>
            </a:fld>
            <a:endParaRPr lang="en-US"/>
          </a:p>
        </p:txBody>
      </p:sp>
    </p:spTree>
    <p:extLst>
      <p:ext uri="{BB962C8B-B14F-4D97-AF65-F5344CB8AC3E}">
        <p14:creationId xmlns:p14="http://schemas.microsoft.com/office/powerpoint/2010/main" val="1433528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92D150-53B7-4212-9F2E-A733AA21EBD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17AA9-97B1-476E-86D8-C9BFD941E221}" type="slidenum">
              <a:rPr lang="en-US" smtClean="0"/>
              <a:t>‹#›</a:t>
            </a:fld>
            <a:endParaRPr lang="en-US"/>
          </a:p>
        </p:txBody>
      </p:sp>
    </p:spTree>
    <p:extLst>
      <p:ext uri="{BB962C8B-B14F-4D97-AF65-F5344CB8AC3E}">
        <p14:creationId xmlns:p14="http://schemas.microsoft.com/office/powerpoint/2010/main" val="207156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92D150-53B7-4212-9F2E-A733AA21EBD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17AA9-97B1-476E-86D8-C9BFD941E221}" type="slidenum">
              <a:rPr lang="en-US" smtClean="0"/>
              <a:t>‹#›</a:t>
            </a:fld>
            <a:endParaRPr lang="en-US"/>
          </a:p>
        </p:txBody>
      </p:sp>
    </p:spTree>
    <p:extLst>
      <p:ext uri="{BB962C8B-B14F-4D97-AF65-F5344CB8AC3E}">
        <p14:creationId xmlns:p14="http://schemas.microsoft.com/office/powerpoint/2010/main" val="49096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92D150-53B7-4212-9F2E-A733AA21EBD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17AA9-97B1-476E-86D8-C9BFD941E221}" type="slidenum">
              <a:rPr lang="en-US" smtClean="0"/>
              <a:t>‹#›</a:t>
            </a:fld>
            <a:endParaRPr lang="en-US"/>
          </a:p>
        </p:txBody>
      </p:sp>
    </p:spTree>
    <p:extLst>
      <p:ext uri="{BB962C8B-B14F-4D97-AF65-F5344CB8AC3E}">
        <p14:creationId xmlns:p14="http://schemas.microsoft.com/office/powerpoint/2010/main" val="1113084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92D150-53B7-4212-9F2E-A733AA21EBD6}"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E17AA9-97B1-476E-86D8-C9BFD941E221}" type="slidenum">
              <a:rPr lang="en-US" smtClean="0"/>
              <a:t>‹#›</a:t>
            </a:fld>
            <a:endParaRPr lang="en-US"/>
          </a:p>
        </p:txBody>
      </p:sp>
    </p:spTree>
    <p:extLst>
      <p:ext uri="{BB962C8B-B14F-4D97-AF65-F5344CB8AC3E}">
        <p14:creationId xmlns:p14="http://schemas.microsoft.com/office/powerpoint/2010/main" val="172682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92D150-53B7-4212-9F2E-A733AA21EBD6}"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E17AA9-97B1-476E-86D8-C9BFD941E221}" type="slidenum">
              <a:rPr lang="en-US" smtClean="0"/>
              <a:t>‹#›</a:t>
            </a:fld>
            <a:endParaRPr lang="en-US"/>
          </a:p>
        </p:txBody>
      </p:sp>
    </p:spTree>
    <p:extLst>
      <p:ext uri="{BB962C8B-B14F-4D97-AF65-F5344CB8AC3E}">
        <p14:creationId xmlns:p14="http://schemas.microsoft.com/office/powerpoint/2010/main" val="2741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92D150-53B7-4212-9F2E-A733AA21EBD6}"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E17AA9-97B1-476E-86D8-C9BFD941E221}" type="slidenum">
              <a:rPr lang="en-US" smtClean="0"/>
              <a:t>‹#›</a:t>
            </a:fld>
            <a:endParaRPr lang="en-US"/>
          </a:p>
        </p:txBody>
      </p:sp>
    </p:spTree>
    <p:extLst>
      <p:ext uri="{BB962C8B-B14F-4D97-AF65-F5344CB8AC3E}">
        <p14:creationId xmlns:p14="http://schemas.microsoft.com/office/powerpoint/2010/main" val="1159607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92D150-53B7-4212-9F2E-A733AA21EBD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17AA9-97B1-476E-86D8-C9BFD941E221}" type="slidenum">
              <a:rPr lang="en-US" smtClean="0"/>
              <a:t>‹#›</a:t>
            </a:fld>
            <a:endParaRPr lang="en-US"/>
          </a:p>
        </p:txBody>
      </p:sp>
    </p:spTree>
    <p:extLst>
      <p:ext uri="{BB962C8B-B14F-4D97-AF65-F5344CB8AC3E}">
        <p14:creationId xmlns:p14="http://schemas.microsoft.com/office/powerpoint/2010/main" val="1810475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92D150-53B7-4212-9F2E-A733AA21EBD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17AA9-97B1-476E-86D8-C9BFD941E221}" type="slidenum">
              <a:rPr lang="en-US" smtClean="0"/>
              <a:t>‹#›</a:t>
            </a:fld>
            <a:endParaRPr lang="en-US"/>
          </a:p>
        </p:txBody>
      </p:sp>
    </p:spTree>
    <p:extLst>
      <p:ext uri="{BB962C8B-B14F-4D97-AF65-F5344CB8AC3E}">
        <p14:creationId xmlns:p14="http://schemas.microsoft.com/office/powerpoint/2010/main" val="1996190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92D150-53B7-4212-9F2E-A733AA21EBD6}" type="datetimeFigureOut">
              <a:rPr lang="en-US" smtClean="0"/>
              <a:t>11/3/2025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E17AA9-97B1-476E-86D8-C9BFD941E221}" type="slidenum">
              <a:rPr lang="en-US" smtClean="0"/>
              <a:t>‹#›</a:t>
            </a:fld>
            <a:endParaRPr lang="en-US"/>
          </a:p>
        </p:txBody>
      </p:sp>
    </p:spTree>
    <p:extLst>
      <p:ext uri="{BB962C8B-B14F-4D97-AF65-F5344CB8AC3E}">
        <p14:creationId xmlns:p14="http://schemas.microsoft.com/office/powerpoint/2010/main" val="1793886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microsoft.com/office/2007/relationships/hdphoto" Target="../media/hdphoto112.wdp"/><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microsoft.com/office/2007/relationships/hdphoto" Target="../media/hdphoto113.wdp"/><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102.xml.rels><?xml version="1.0" encoding="UTF-8" standalone="yes"?>
<Relationships xmlns="http://schemas.openxmlformats.org/package/2006/relationships"><Relationship Id="rId3" Type="http://schemas.microsoft.com/office/2007/relationships/hdphoto" Target="../media/hdphoto114.wdp"/><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microsoft.com/office/2007/relationships/hdphoto" Target="../media/hdphoto115.wdp"/><Relationship Id="rId2" Type="http://schemas.openxmlformats.org/officeDocument/2006/relationships/image" Target="../media/image135.png"/><Relationship Id="rId1" Type="http://schemas.openxmlformats.org/officeDocument/2006/relationships/slideLayout" Target="../slideLayouts/slideLayout7.xml"/><Relationship Id="rId5" Type="http://schemas.microsoft.com/office/2007/relationships/hdphoto" Target="../media/hdphoto116.wdp"/><Relationship Id="rId4" Type="http://schemas.openxmlformats.org/officeDocument/2006/relationships/image" Target="../media/image136.png"/></Relationships>
</file>

<file path=ppt/slides/_rels/slide10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4" Type="http://schemas.microsoft.com/office/2007/relationships/hdphoto" Target="../media/hdphoto117.wdp"/></Relationships>
</file>

<file path=ppt/slides/_rels/slide105.xml.rels><?xml version="1.0" encoding="UTF-8" standalone="yes"?>
<Relationships xmlns="http://schemas.openxmlformats.org/package/2006/relationships"><Relationship Id="rId3" Type="http://schemas.microsoft.com/office/2007/relationships/hdphoto" Target="../media/hdphoto118.wdp"/><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106.xml.rels><?xml version="1.0" encoding="UTF-8" standalone="yes"?>
<Relationships xmlns="http://schemas.openxmlformats.org/package/2006/relationships"><Relationship Id="rId3" Type="http://schemas.microsoft.com/office/2007/relationships/hdphoto" Target="../media/hdphoto119.wdp"/><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microsoft.com/office/2007/relationships/hdphoto" Target="../media/hdphoto120.wdp"/><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microsoft.com/office/2007/relationships/hdphoto" Target="../media/hdphoto121.wdp"/><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microsoft.com/office/2007/relationships/hdphoto" Target="../media/hdphoto122.wdp"/><Relationship Id="rId7" Type="http://schemas.microsoft.com/office/2007/relationships/hdphoto" Target="../media/hdphoto124.wdp"/><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6.png"/><Relationship Id="rId5" Type="http://schemas.microsoft.com/office/2007/relationships/hdphoto" Target="../media/hdphoto123.wdp"/><Relationship Id="rId4" Type="http://schemas.openxmlformats.org/officeDocument/2006/relationships/image" Target="../media/image145.png"/></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microsoft.com/office/2007/relationships/hdphoto" Target="../media/hdphoto122.wdp"/><Relationship Id="rId7" Type="http://schemas.microsoft.com/office/2007/relationships/hdphoto" Target="../media/hdphoto125.wdp"/><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7.png"/><Relationship Id="rId5" Type="http://schemas.microsoft.com/office/2007/relationships/hdphoto" Target="../media/hdphoto123.wdp"/><Relationship Id="rId4" Type="http://schemas.openxmlformats.org/officeDocument/2006/relationships/image" Target="../media/image145.png"/></Relationships>
</file>

<file path=ppt/slides/_rels/slide111.xml.rels><?xml version="1.0" encoding="UTF-8" standalone="yes"?>
<Relationships xmlns="http://schemas.openxmlformats.org/package/2006/relationships"><Relationship Id="rId3" Type="http://schemas.microsoft.com/office/2007/relationships/hdphoto" Target="../media/hdphoto126.wdp"/><Relationship Id="rId2" Type="http://schemas.openxmlformats.org/officeDocument/2006/relationships/image" Target="../media/image148.png"/><Relationship Id="rId1" Type="http://schemas.openxmlformats.org/officeDocument/2006/relationships/slideLayout" Target="../slideLayouts/slideLayout6.xml"/><Relationship Id="rId5" Type="http://schemas.microsoft.com/office/2007/relationships/hdphoto" Target="../media/hdphoto127.wdp"/><Relationship Id="rId4" Type="http://schemas.openxmlformats.org/officeDocument/2006/relationships/image" Target="../media/image14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microsoft.com/office/2007/relationships/hdphoto" Target="../media/hdphoto128.wdp"/><Relationship Id="rId2" Type="http://schemas.openxmlformats.org/officeDocument/2006/relationships/image" Target="../media/image151.png"/><Relationship Id="rId1" Type="http://schemas.openxmlformats.org/officeDocument/2006/relationships/slideLayout" Target="../slideLayouts/slideLayout7.xml"/><Relationship Id="rId5" Type="http://schemas.microsoft.com/office/2007/relationships/hdphoto" Target="../media/hdphoto129.wdp"/><Relationship Id="rId4" Type="http://schemas.openxmlformats.org/officeDocument/2006/relationships/image" Target="../media/image152.png"/></Relationships>
</file>

<file path=ppt/slides/_rels/slide115.xml.rels><?xml version="1.0" encoding="UTF-8" standalone="yes"?>
<Relationships xmlns="http://schemas.openxmlformats.org/package/2006/relationships"><Relationship Id="rId3" Type="http://schemas.microsoft.com/office/2007/relationships/hdphoto" Target="../media/hdphoto130.wdp"/><Relationship Id="rId2" Type="http://schemas.openxmlformats.org/officeDocument/2006/relationships/image" Target="../media/image153.png"/><Relationship Id="rId1" Type="http://schemas.openxmlformats.org/officeDocument/2006/relationships/slideLayout" Target="../slideLayouts/slideLayout7.xml"/><Relationship Id="rId5" Type="http://schemas.microsoft.com/office/2007/relationships/hdphoto" Target="../media/hdphoto128.wdp"/><Relationship Id="rId4" Type="http://schemas.openxmlformats.org/officeDocument/2006/relationships/image" Target="../media/image151.png"/></Relationships>
</file>

<file path=ppt/slides/_rels/slide116.xml.rels><?xml version="1.0" encoding="UTF-8" standalone="yes"?>
<Relationships xmlns="http://schemas.openxmlformats.org/package/2006/relationships"><Relationship Id="rId3" Type="http://schemas.microsoft.com/office/2007/relationships/hdphoto" Target="../media/hdphoto131.wdp"/><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microsoft.com/office/2007/relationships/hdphoto" Target="../media/hdphoto133.wdp"/><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image" Target="../media/image155.png"/><Relationship Id="rId1" Type="http://schemas.openxmlformats.org/officeDocument/2006/relationships/slideLayout" Target="../slideLayouts/slideLayout7.xml"/><Relationship Id="rId6" Type="http://schemas.microsoft.com/office/2007/relationships/hdphoto" Target="../media/hdphoto132.wdp"/><Relationship Id="rId5" Type="http://schemas.openxmlformats.org/officeDocument/2006/relationships/image" Target="../media/image158.png"/><Relationship Id="rId4" Type="http://schemas.openxmlformats.org/officeDocument/2006/relationships/image" Target="../media/image157.png"/></Relationships>
</file>

<file path=ppt/slides/_rels/slide11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4" Type="http://schemas.microsoft.com/office/2007/relationships/hdphoto" Target="../media/hdphoto134.wdp"/></Relationships>
</file>

<file path=ppt/slides/_rels/slide119.xml.rels><?xml version="1.0" encoding="UTF-8" standalone="yes"?>
<Relationships xmlns="http://schemas.openxmlformats.org/package/2006/relationships"><Relationship Id="rId3" Type="http://schemas.microsoft.com/office/2007/relationships/hdphoto" Target="../media/hdphoto135.wdp"/><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microsoft.com/office/2007/relationships/hdphoto" Target="../media/hdphoto135.wdp"/><Relationship Id="rId2" Type="http://schemas.openxmlformats.org/officeDocument/2006/relationships/image" Target="../media/image162.png"/><Relationship Id="rId1" Type="http://schemas.openxmlformats.org/officeDocument/2006/relationships/slideLayout" Target="../slideLayouts/slideLayout7.xml"/><Relationship Id="rId5" Type="http://schemas.microsoft.com/office/2007/relationships/hdphoto" Target="../media/hdphoto136.wdp"/><Relationship Id="rId4" Type="http://schemas.openxmlformats.org/officeDocument/2006/relationships/image" Target="../media/image163.png"/></Relationships>
</file>

<file path=ppt/slides/_rels/slide121.xml.rels><?xml version="1.0" encoding="UTF-8" standalone="yes"?>
<Relationships xmlns="http://schemas.openxmlformats.org/package/2006/relationships"><Relationship Id="rId3" Type="http://schemas.microsoft.com/office/2007/relationships/hdphoto" Target="../media/hdphoto137.wdp"/><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microsoft.com/office/2007/relationships/hdphoto" Target="../media/hdphoto138.wdp"/><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55.png"/><Relationship Id="rId1" Type="http://schemas.openxmlformats.org/officeDocument/2006/relationships/slideLayout" Target="../slideLayouts/slideLayout7.xml"/><Relationship Id="rId6" Type="http://schemas.microsoft.com/office/2007/relationships/hdphoto" Target="../media/hdphoto139.wdp"/><Relationship Id="rId5" Type="http://schemas.openxmlformats.org/officeDocument/2006/relationships/image" Target="../media/image168.png"/><Relationship Id="rId4" Type="http://schemas.openxmlformats.org/officeDocument/2006/relationships/image" Target="../media/image167.png"/></Relationships>
</file>

<file path=ppt/slides/_rels/slide124.xml.rels><?xml version="1.0" encoding="UTF-8" standalone="yes"?>
<Relationships xmlns="http://schemas.openxmlformats.org/package/2006/relationships"><Relationship Id="rId3" Type="http://schemas.microsoft.com/office/2007/relationships/hdphoto" Target="../media/hdphoto140.wdp"/><Relationship Id="rId2" Type="http://schemas.openxmlformats.org/officeDocument/2006/relationships/image" Target="../media/image169.png"/><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25.xml.rels><?xml version="1.0" encoding="UTF-8" standalone="yes"?>
<Relationships xmlns="http://schemas.openxmlformats.org/package/2006/relationships"><Relationship Id="rId3" Type="http://schemas.microsoft.com/office/2007/relationships/hdphoto" Target="../media/hdphoto141.wdp"/><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microsoft.com/office/2007/relationships/hdphoto" Target="../media/hdphoto142.wdp"/><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microsoft.com/office/2007/relationships/hdphoto" Target="../media/hdphoto143.wdp"/><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microsoft.com/office/2007/relationships/hdphoto" Target="../media/hdphoto144.wdp"/><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microsoft.com/office/2007/relationships/hdphoto" Target="../media/hdphoto145.wdp"/><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microsoft.com/office/2007/relationships/hdphoto" Target="../media/hdphoto146.wdp"/><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microsoft.com/office/2007/relationships/hdphoto" Target="../media/hdphoto147.wdp"/><Relationship Id="rId2" Type="http://schemas.openxmlformats.org/officeDocument/2006/relationships/image" Target="../media/image177.png"/><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132.xml.rels><?xml version="1.0" encoding="UTF-8" standalone="yes"?>
<Relationships xmlns="http://schemas.openxmlformats.org/package/2006/relationships"><Relationship Id="rId3" Type="http://schemas.microsoft.com/office/2007/relationships/hdphoto" Target="../media/hdphoto148.wdp"/><Relationship Id="rId7" Type="http://schemas.openxmlformats.org/officeDocument/2006/relationships/image" Target="../media/image182.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81.png"/><Relationship Id="rId5" Type="http://schemas.microsoft.com/office/2007/relationships/hdphoto" Target="../media/hdphoto149.wdp"/><Relationship Id="rId4" Type="http://schemas.openxmlformats.org/officeDocument/2006/relationships/image" Target="../media/image180.png"/></Relationships>
</file>

<file path=ppt/slides/_rels/slide133.xml.rels><?xml version="1.0" encoding="UTF-8" standalone="yes"?>
<Relationships xmlns="http://schemas.openxmlformats.org/package/2006/relationships"><Relationship Id="rId8" Type="http://schemas.openxmlformats.org/officeDocument/2006/relationships/image" Target="../media/image183.png"/><Relationship Id="rId3" Type="http://schemas.microsoft.com/office/2007/relationships/hdphoto" Target="../media/hdphoto148.wdp"/><Relationship Id="rId7" Type="http://schemas.openxmlformats.org/officeDocument/2006/relationships/image" Target="../media/image182.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81.png"/><Relationship Id="rId5" Type="http://schemas.microsoft.com/office/2007/relationships/hdphoto" Target="../media/hdphoto149.wdp"/><Relationship Id="rId4" Type="http://schemas.openxmlformats.org/officeDocument/2006/relationships/image" Target="../media/image180.png"/><Relationship Id="rId9" Type="http://schemas.microsoft.com/office/2007/relationships/hdphoto" Target="../media/hdphoto150.wdp"/></Relationships>
</file>

<file path=ppt/slides/_rels/slide134.xml.rels><?xml version="1.0" encoding="UTF-8" standalone="yes"?>
<Relationships xmlns="http://schemas.openxmlformats.org/package/2006/relationships"><Relationship Id="rId3" Type="http://schemas.microsoft.com/office/2007/relationships/hdphoto" Target="../media/hdphoto151.wdp"/><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microsoft.com/office/2007/relationships/hdphoto" Target="../media/hdphoto151.wdp"/><Relationship Id="rId2" Type="http://schemas.openxmlformats.org/officeDocument/2006/relationships/image" Target="../media/image184.png"/><Relationship Id="rId1" Type="http://schemas.openxmlformats.org/officeDocument/2006/relationships/slideLayout" Target="../slideLayouts/slideLayout7.xml"/><Relationship Id="rId5" Type="http://schemas.microsoft.com/office/2007/relationships/hdphoto" Target="../media/hdphoto152.wdp"/><Relationship Id="rId4" Type="http://schemas.openxmlformats.org/officeDocument/2006/relationships/image" Target="../media/image185.png"/></Relationships>
</file>

<file path=ppt/slides/_rels/slide136.xml.rels><?xml version="1.0" encoding="UTF-8" standalone="yes"?>
<Relationships xmlns="http://schemas.openxmlformats.org/package/2006/relationships"><Relationship Id="rId3" Type="http://schemas.microsoft.com/office/2007/relationships/hdphoto" Target="../media/hdphoto151.wdp"/><Relationship Id="rId2" Type="http://schemas.openxmlformats.org/officeDocument/2006/relationships/image" Target="../media/image184.png"/><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137.xml.rels><?xml version="1.0" encoding="UTF-8" standalone="yes"?>
<Relationships xmlns="http://schemas.openxmlformats.org/package/2006/relationships"><Relationship Id="rId3" Type="http://schemas.microsoft.com/office/2007/relationships/hdphoto" Target="../media/hdphoto153.wdp"/><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microsoft.com/office/2007/relationships/hdphoto" Target="../media/hdphoto154.wdp"/><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microsoft.com/office/2007/relationships/hdphoto" Target="../media/hdphoto155.wdp"/><Relationship Id="rId2" Type="http://schemas.openxmlformats.org/officeDocument/2006/relationships/image" Target="../media/image189.png"/><Relationship Id="rId1" Type="http://schemas.openxmlformats.org/officeDocument/2006/relationships/slideLayout" Target="../slideLayouts/slideLayout7.xml"/><Relationship Id="rId5" Type="http://schemas.microsoft.com/office/2007/relationships/hdphoto" Target="../media/hdphoto156.wdp"/><Relationship Id="rId4" Type="http://schemas.openxmlformats.org/officeDocument/2006/relationships/image" Target="../media/image190.png"/></Relationships>
</file>

<file path=ppt/slides/_rels/slide142.xml.rels><?xml version="1.0" encoding="UTF-8" standalone="yes"?>
<Relationships xmlns="http://schemas.openxmlformats.org/package/2006/relationships"><Relationship Id="rId3" Type="http://schemas.microsoft.com/office/2007/relationships/hdphoto" Target="../media/hdphoto157.wdp"/><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microsoft.com/office/2007/relationships/hdphoto" Target="../media/hdphoto158.wdp"/><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microsoft.com/office/2007/relationships/hdphoto" Target="../media/hdphoto159.wdp"/><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microsoft.com/office/2007/relationships/hdphoto" Target="../media/hdphoto160.wdp"/><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microsoft.com/office/2007/relationships/hdphoto" Target="../media/hdphoto161.wdp"/><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microsoft.com/office/2007/relationships/hdphoto" Target="../media/hdphoto162.wdp"/><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microsoft.com/office/2007/relationships/hdphoto" Target="../media/hdphoto163.wdp"/><Relationship Id="rId2" Type="http://schemas.openxmlformats.org/officeDocument/2006/relationships/image" Target="../media/image197.png"/><Relationship Id="rId1" Type="http://schemas.openxmlformats.org/officeDocument/2006/relationships/slideLayout" Target="../slideLayouts/slideLayout7.xml"/><Relationship Id="rId5" Type="http://schemas.microsoft.com/office/2007/relationships/hdphoto" Target="../media/hdphoto164.wdp"/><Relationship Id="rId4" Type="http://schemas.openxmlformats.org/officeDocument/2006/relationships/image" Target="../media/image198.png"/></Relationships>
</file>

<file path=ppt/slides/_rels/slide149.xml.rels><?xml version="1.0" encoding="UTF-8" standalone="yes"?>
<Relationships xmlns="http://schemas.openxmlformats.org/package/2006/relationships"><Relationship Id="rId3" Type="http://schemas.microsoft.com/office/2007/relationships/hdphoto" Target="../media/hdphoto165.wdp"/><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microsoft.com/office/2007/relationships/hdphoto" Target="../media/hdphoto166.wdp"/><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microsoft.com/office/2007/relationships/hdphoto" Target="../media/hdphoto167.wdp"/><Relationship Id="rId2" Type="http://schemas.openxmlformats.org/officeDocument/2006/relationships/image" Target="../media/image201.png"/><Relationship Id="rId1" Type="http://schemas.openxmlformats.org/officeDocument/2006/relationships/slideLayout" Target="../slideLayouts/slideLayout7.xml"/><Relationship Id="rId5" Type="http://schemas.microsoft.com/office/2007/relationships/hdphoto" Target="../media/hdphoto168.wdp"/><Relationship Id="rId4" Type="http://schemas.openxmlformats.org/officeDocument/2006/relationships/image" Target="../media/image202.png"/></Relationships>
</file>

<file path=ppt/slides/_rels/slide15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 Id="rId4" Type="http://schemas.microsoft.com/office/2007/relationships/hdphoto" Target="../media/hdphoto169.wdp"/></Relationships>
</file>

<file path=ppt/slides/_rels/slide153.xml.rels><?xml version="1.0" encoding="UTF-8" standalone="yes"?>
<Relationships xmlns="http://schemas.openxmlformats.org/package/2006/relationships"><Relationship Id="rId3" Type="http://schemas.microsoft.com/office/2007/relationships/hdphoto" Target="../media/hdphoto170.wdp"/><Relationship Id="rId2" Type="http://schemas.openxmlformats.org/officeDocument/2006/relationships/image" Target="../media/image205.png"/><Relationship Id="rId1" Type="http://schemas.openxmlformats.org/officeDocument/2006/relationships/slideLayout" Target="../slideLayouts/slideLayout7.xml"/><Relationship Id="rId6" Type="http://schemas.openxmlformats.org/officeDocument/2006/relationships/image" Target="../media/image207.png"/><Relationship Id="rId5" Type="http://schemas.microsoft.com/office/2007/relationships/hdphoto" Target="../media/hdphoto171.wdp"/><Relationship Id="rId4" Type="http://schemas.openxmlformats.org/officeDocument/2006/relationships/image" Target="../media/image206.png"/></Relationships>
</file>

<file path=ppt/slides/_rels/slide15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211.png"/><Relationship Id="rId26" Type="http://schemas.openxmlformats.org/officeDocument/2006/relationships/image" Target="../media/image215.png"/><Relationship Id="rId39" Type="http://schemas.openxmlformats.org/officeDocument/2006/relationships/customXml" Target="../ink/ink19.xml"/><Relationship Id="rId21" Type="http://schemas.openxmlformats.org/officeDocument/2006/relationships/customXml" Target="../ink/ink10.xml"/><Relationship Id="rId34" Type="http://schemas.openxmlformats.org/officeDocument/2006/relationships/image" Target="../media/image219.png"/><Relationship Id="rId7" Type="http://schemas.openxmlformats.org/officeDocument/2006/relationships/customXml" Target="../ink/ink3.xml"/><Relationship Id="rId12" Type="http://schemas.openxmlformats.org/officeDocument/2006/relationships/image" Target="../media/image2080.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221.png"/><Relationship Id="rId2" Type="http://schemas.openxmlformats.org/officeDocument/2006/relationships/image" Target="../media/image208.png"/><Relationship Id="rId16" Type="http://schemas.openxmlformats.org/officeDocument/2006/relationships/image" Target="../media/image210.png"/><Relationship Id="rId20" Type="http://schemas.openxmlformats.org/officeDocument/2006/relationships/image" Target="../media/image212.png"/><Relationship Id="rId29" Type="http://schemas.openxmlformats.org/officeDocument/2006/relationships/customXml" Target="../ink/ink14.xml"/><Relationship Id="rId1" Type="http://schemas.openxmlformats.org/officeDocument/2006/relationships/slideLayout" Target="../slideLayouts/slideLayout7.xml"/><Relationship Id="rId6" Type="http://schemas.openxmlformats.org/officeDocument/2006/relationships/image" Target="../media/image2050.png"/><Relationship Id="rId11" Type="http://schemas.openxmlformats.org/officeDocument/2006/relationships/customXml" Target="../ink/ink5.xml"/><Relationship Id="rId24" Type="http://schemas.openxmlformats.org/officeDocument/2006/relationships/image" Target="../media/image214.png"/><Relationship Id="rId32" Type="http://schemas.openxmlformats.org/officeDocument/2006/relationships/image" Target="../media/image218.png"/><Relationship Id="rId37" Type="http://schemas.openxmlformats.org/officeDocument/2006/relationships/customXml" Target="../ink/ink18.xml"/><Relationship Id="rId40" Type="http://schemas.openxmlformats.org/officeDocument/2006/relationships/image" Target="../media/image222.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216.png"/><Relationship Id="rId36" Type="http://schemas.openxmlformats.org/officeDocument/2006/relationships/image" Target="../media/image220.png"/><Relationship Id="rId10" Type="http://schemas.openxmlformats.org/officeDocument/2006/relationships/image" Target="../media/image2070.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2040.png"/><Relationship Id="rId9" Type="http://schemas.openxmlformats.org/officeDocument/2006/relationships/customXml" Target="../ink/ink4.xml"/><Relationship Id="rId14" Type="http://schemas.openxmlformats.org/officeDocument/2006/relationships/image" Target="../media/image209.png"/><Relationship Id="rId22" Type="http://schemas.openxmlformats.org/officeDocument/2006/relationships/image" Target="../media/image213.png"/><Relationship Id="rId27" Type="http://schemas.openxmlformats.org/officeDocument/2006/relationships/customXml" Target="../ink/ink13.xml"/><Relationship Id="rId30" Type="http://schemas.openxmlformats.org/officeDocument/2006/relationships/image" Target="../media/image217.png"/><Relationship Id="rId35" Type="http://schemas.openxmlformats.org/officeDocument/2006/relationships/customXml" Target="../ink/ink17.xml"/><Relationship Id="rId8" Type="http://schemas.openxmlformats.org/officeDocument/2006/relationships/image" Target="../media/image2060.png"/><Relationship Id="rId3" Type="http://schemas.openxmlformats.org/officeDocument/2006/relationships/customXml" Target="../ink/ink1.xml"/></Relationships>
</file>

<file path=ppt/slides/_rels/slide156.xml.rels><?xml version="1.0" encoding="UTF-8" standalone="yes"?>
<Relationships xmlns="http://schemas.openxmlformats.org/package/2006/relationships"><Relationship Id="rId3" Type="http://schemas.microsoft.com/office/2007/relationships/hdphoto" Target="../media/hdphoto172.wdp"/><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microsoft.com/office/2007/relationships/hdphoto" Target="../media/hdphoto173.wdp"/><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microsoft.com/office/2007/relationships/hdphoto" Target="../media/hdphoto174.wdp"/><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microsoft.com/office/2007/relationships/hdphoto" Target="../media/hdphoto175.wdp"/><Relationship Id="rId2" Type="http://schemas.openxmlformats.org/officeDocument/2006/relationships/image" Target="../media/image226.png"/><Relationship Id="rId1" Type="http://schemas.openxmlformats.org/officeDocument/2006/relationships/slideLayout" Target="../slideLayouts/slideLayout7.xml"/><Relationship Id="rId5" Type="http://schemas.microsoft.com/office/2007/relationships/hdphoto" Target="../media/hdphoto176.wdp"/><Relationship Id="rId4" Type="http://schemas.openxmlformats.org/officeDocument/2006/relationships/image" Target="../media/image227.png"/></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xml"/><Relationship Id="rId4" Type="http://schemas.microsoft.com/office/2007/relationships/hdphoto" Target="../media/hdphoto177.wdp"/></Relationships>
</file>

<file path=ppt/slides/_rels/slide16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microsoft.com/office/2007/relationships/hdphoto" Target="../media/hdphoto178.wdp"/><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microsoft.com/office/2007/relationships/hdphoto" Target="../media/hdphoto179.wdp"/><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microsoft.com/office/2007/relationships/hdphoto" Target="../media/hdphoto180.wdp"/><Relationship Id="rId2" Type="http://schemas.openxmlformats.org/officeDocument/2006/relationships/image" Target="../media/image233.png"/><Relationship Id="rId1" Type="http://schemas.openxmlformats.org/officeDocument/2006/relationships/slideLayout" Target="../slideLayouts/slideLayout7.xml"/><Relationship Id="rId5" Type="http://schemas.microsoft.com/office/2007/relationships/hdphoto" Target="../media/hdphoto181.wdp"/><Relationship Id="rId4" Type="http://schemas.openxmlformats.org/officeDocument/2006/relationships/image" Target="../media/image234.png"/></Relationships>
</file>

<file path=ppt/slides/_rels/slide16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7.xml"/><Relationship Id="rId4" Type="http://schemas.microsoft.com/office/2007/relationships/hdphoto" Target="../media/hdphoto182.wdp"/></Relationships>
</file>

<file path=ppt/slides/_rels/slide16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5.png"/><Relationship Id="rId1" Type="http://schemas.openxmlformats.org/officeDocument/2006/relationships/slideLayout" Target="../slideLayouts/slideLayout7.xml"/><Relationship Id="rId4" Type="http://schemas.microsoft.com/office/2007/relationships/hdphoto" Target="../media/hdphoto183.wdp"/></Relationships>
</file>

<file path=ppt/slides/_rels/slide16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6.xml"/><Relationship Id="rId4" Type="http://schemas.microsoft.com/office/2007/relationships/hdphoto" Target="../media/hdphoto184.wdp"/></Relationships>
</file>

<file path=ppt/slides/_rels/slide16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8.png"/><Relationship Id="rId1" Type="http://schemas.openxmlformats.org/officeDocument/2006/relationships/slideLayout" Target="../slideLayouts/slideLayout6.xml"/><Relationship Id="rId4" Type="http://schemas.microsoft.com/office/2007/relationships/hdphoto" Target="../media/hdphoto185.wdp"/></Relationships>
</file>

<file path=ppt/slides/_rels/slide1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38.png"/><Relationship Id="rId1" Type="http://schemas.openxmlformats.org/officeDocument/2006/relationships/slideLayout" Target="../slideLayouts/slideLayout6.xml"/><Relationship Id="rId6" Type="http://schemas.microsoft.com/office/2007/relationships/hdphoto" Target="../media/hdphoto187.wdp"/><Relationship Id="rId5" Type="http://schemas.openxmlformats.org/officeDocument/2006/relationships/image" Target="../media/image242.png"/><Relationship Id="rId4" Type="http://schemas.microsoft.com/office/2007/relationships/hdphoto" Target="../media/hdphoto186.wdp"/></Relationships>
</file>

<file path=ppt/slides/_rels/slide171.xml.rels><?xml version="1.0" encoding="UTF-8" standalone="yes"?>
<Relationships xmlns="http://schemas.openxmlformats.org/package/2006/relationships"><Relationship Id="rId3" Type="http://schemas.microsoft.com/office/2007/relationships/hdphoto" Target="../media/hdphoto188.wdp"/><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microsoft.com/office/2007/relationships/hdphoto" Target="../media/hdphoto189.wdp"/><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microsoft.com/office/2007/relationships/hdphoto" Target="../media/hdphoto190.wdp"/><Relationship Id="rId2" Type="http://schemas.openxmlformats.org/officeDocument/2006/relationships/image" Target="../media/image245.png"/><Relationship Id="rId1" Type="http://schemas.openxmlformats.org/officeDocument/2006/relationships/slideLayout" Target="../slideLayouts/slideLayout7.xml"/><Relationship Id="rId5" Type="http://schemas.microsoft.com/office/2007/relationships/hdphoto" Target="../media/hdphoto191.wdp"/><Relationship Id="rId4" Type="http://schemas.openxmlformats.org/officeDocument/2006/relationships/image" Target="../media/image246.png"/></Relationships>
</file>

<file path=ppt/slides/_rels/slide176.xml.rels><?xml version="1.0" encoding="UTF-8" standalone="yes"?>
<Relationships xmlns="http://schemas.openxmlformats.org/package/2006/relationships"><Relationship Id="rId3" Type="http://schemas.microsoft.com/office/2007/relationships/hdphoto" Target="../media/hdphoto192.wdp"/><Relationship Id="rId7" Type="http://schemas.microsoft.com/office/2007/relationships/hdphoto" Target="../media/hdphoto194.wdp"/><Relationship Id="rId2" Type="http://schemas.openxmlformats.org/officeDocument/2006/relationships/image" Target="../media/image247.png"/><Relationship Id="rId1" Type="http://schemas.openxmlformats.org/officeDocument/2006/relationships/slideLayout" Target="../slideLayouts/slideLayout7.xml"/><Relationship Id="rId6" Type="http://schemas.openxmlformats.org/officeDocument/2006/relationships/image" Target="../media/image249.png"/><Relationship Id="rId5" Type="http://schemas.microsoft.com/office/2007/relationships/hdphoto" Target="../media/hdphoto193.wdp"/><Relationship Id="rId4" Type="http://schemas.openxmlformats.org/officeDocument/2006/relationships/image" Target="../media/image248.png"/></Relationships>
</file>

<file path=ppt/slides/_rels/slide177.xml.rels><?xml version="1.0" encoding="UTF-8" standalone="yes"?>
<Relationships xmlns="http://schemas.openxmlformats.org/package/2006/relationships"><Relationship Id="rId2" Type="http://schemas.openxmlformats.org/officeDocument/2006/relationships/image" Target="../media/image250.gif"/><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7.png"/><Relationship Id="rId5" Type="http://schemas.microsoft.com/office/2007/relationships/hdphoto" Target="../media/hdphoto34.wdp"/><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36.wdp"/><Relationship Id="rId7" Type="http://schemas.microsoft.com/office/2007/relationships/hdphoto" Target="../media/hdphoto38.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37.wdp"/><Relationship Id="rId4" Type="http://schemas.openxmlformats.org/officeDocument/2006/relationships/image" Target="../media/image41.png"/><Relationship Id="rId9" Type="http://schemas.microsoft.com/office/2007/relationships/hdphoto" Target="../media/hdphoto39.wdp"/></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41.wdp"/><Relationship Id="rId5" Type="http://schemas.openxmlformats.org/officeDocument/2006/relationships/image" Target="../media/image46.png"/><Relationship Id="rId4" Type="http://schemas.microsoft.com/office/2007/relationships/hdphoto" Target="../media/hdphoto40.wdp"/></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48.png"/><Relationship Id="rId1" Type="http://schemas.openxmlformats.org/officeDocument/2006/relationships/slideLayout" Target="../slideLayouts/slideLayout7.xml"/><Relationship Id="rId5" Type="http://schemas.microsoft.com/office/2007/relationships/hdphoto" Target="../media/hdphoto44.wdp"/><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57.png"/><Relationship Id="rId1" Type="http://schemas.openxmlformats.org/officeDocument/2006/relationships/slideLayout" Target="../slideLayouts/slideLayout7.xml"/><Relationship Id="rId5" Type="http://schemas.microsoft.com/office/2007/relationships/hdphoto" Target="../media/hdphoto50.wdp"/><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microsoft.com/office/2007/relationships/hdphoto" Target="../media/hdphoto56.wdp"/><Relationship Id="rId5" Type="http://schemas.openxmlformats.org/officeDocument/2006/relationships/image" Target="../media/image66.png"/><Relationship Id="rId4" Type="http://schemas.microsoft.com/office/2007/relationships/hdphoto" Target="../media/hdphoto55.wdp"/></Relationships>
</file>

<file path=ppt/slides/_rels/slide55.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68.png"/><Relationship Id="rId1" Type="http://schemas.openxmlformats.org/officeDocument/2006/relationships/slideLayout" Target="../slideLayouts/slideLayout7.xml"/><Relationship Id="rId5" Type="http://schemas.microsoft.com/office/2007/relationships/hdphoto" Target="../media/hdphoto59.wdp"/><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70.png"/><Relationship Id="rId1" Type="http://schemas.openxmlformats.org/officeDocument/2006/relationships/slideLayout" Target="../slideLayouts/slideLayout7.xml"/><Relationship Id="rId5" Type="http://schemas.microsoft.com/office/2007/relationships/hdphoto" Target="../media/hdphoto61.wdp"/><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63.wdp"/><Relationship Id="rId7" Type="http://schemas.microsoft.com/office/2007/relationships/hdphoto" Target="../media/hdphoto65.wdp"/><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5.png"/><Relationship Id="rId5" Type="http://schemas.microsoft.com/office/2007/relationships/hdphoto" Target="../media/hdphoto64.wdp"/><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png"/><Relationship Id="rId5" Type="http://schemas.microsoft.com/office/2007/relationships/hdphoto" Target="../media/hdphoto67.wdp"/><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81.png"/><Relationship Id="rId1" Type="http://schemas.openxmlformats.org/officeDocument/2006/relationships/slideLayout" Target="../slideLayouts/slideLayout7.xml"/><Relationship Id="rId6" Type="http://schemas.microsoft.com/office/2007/relationships/hdphoto" Target="../media/hdphoto71.wdp"/><Relationship Id="rId5" Type="http://schemas.openxmlformats.org/officeDocument/2006/relationships/image" Target="../media/image83.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microsoft.com/office/2007/relationships/hdphoto" Target="../media/hdphoto73.wdp"/></Relationships>
</file>

<file path=ppt/slides/_rels/slide67.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90.png"/><Relationship Id="rId1" Type="http://schemas.openxmlformats.org/officeDocument/2006/relationships/slideLayout" Target="../slideLayouts/slideLayout2.xml"/><Relationship Id="rId5" Type="http://schemas.microsoft.com/office/2007/relationships/hdphoto" Target="../media/hdphoto78.wdp"/><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92.png"/><Relationship Id="rId1" Type="http://schemas.openxmlformats.org/officeDocument/2006/relationships/slideLayout" Target="../slideLayouts/slideLayout2.xml"/><Relationship Id="rId5" Type="http://schemas.microsoft.com/office/2007/relationships/hdphoto" Target="../media/hdphoto80.wdp"/><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microsoft.com/office/2007/relationships/hdphoto" Target="../media/hdphoto85.wdp"/><Relationship Id="rId3" Type="http://schemas.microsoft.com/office/2007/relationships/hdphoto" Target="../media/hdphoto83.wdp"/><Relationship Id="rId7"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9.png"/><Relationship Id="rId11" Type="http://schemas.microsoft.com/office/2007/relationships/hdphoto" Target="../media/hdphoto86.wdp"/><Relationship Id="rId5" Type="http://schemas.microsoft.com/office/2007/relationships/hdphoto" Target="../media/hdphoto84.wdp"/><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01.png"/></Relationships>
</file>

<file path=ppt/slides/_rels/slide75.xml.rels><?xml version="1.0" encoding="UTF-8" standalone="yes"?>
<Relationships xmlns="http://schemas.openxmlformats.org/package/2006/relationships"><Relationship Id="rId8" Type="http://schemas.microsoft.com/office/2007/relationships/hdphoto" Target="../media/hdphoto85.wdp"/><Relationship Id="rId13" Type="http://schemas.microsoft.com/office/2007/relationships/hdphoto" Target="../media/hdphoto87.wdp"/><Relationship Id="rId3" Type="http://schemas.microsoft.com/office/2007/relationships/hdphoto" Target="../media/hdphoto83.wdp"/><Relationship Id="rId7" Type="http://schemas.openxmlformats.org/officeDocument/2006/relationships/image" Target="../media/image100.png"/><Relationship Id="rId12" Type="http://schemas.openxmlformats.org/officeDocument/2006/relationships/image" Target="../media/image103.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9.png"/><Relationship Id="rId11" Type="http://schemas.microsoft.com/office/2007/relationships/hdphoto" Target="../media/hdphoto86.wdp"/><Relationship Id="rId5" Type="http://schemas.microsoft.com/office/2007/relationships/hdphoto" Target="../media/hdphoto84.wdp"/><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microsoft.com/office/2007/relationships/hdphoto" Target="../media/hdphoto92.wdp"/><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microsoft.com/office/2007/relationships/hdphoto" Target="../media/hdphoto94.wdp"/></Relationships>
</file>

<file path=ppt/slides/_rels/slide85.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96.wdp"/><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microsoft.com/office/2007/relationships/hdphoto" Target="../media/hdphoto98.wdp"/><Relationship Id="rId2" Type="http://schemas.openxmlformats.org/officeDocument/2006/relationships/image" Target="../media/image116.png"/><Relationship Id="rId1" Type="http://schemas.openxmlformats.org/officeDocument/2006/relationships/slideLayout" Target="../slideLayouts/slideLayout7.xml"/><Relationship Id="rId5" Type="http://schemas.microsoft.com/office/2007/relationships/hdphoto" Target="../media/hdphoto99.wdp"/><Relationship Id="rId4" Type="http://schemas.openxmlformats.org/officeDocument/2006/relationships/image" Target="../media/image117.png"/></Relationships>
</file>

<file path=ppt/slides/_rels/slide89.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microsoft.com/office/2007/relationships/hdphoto" Target="../media/hdphoto101.wdp"/><Relationship Id="rId2" Type="http://schemas.openxmlformats.org/officeDocument/2006/relationships/image" Target="../media/image119.png"/><Relationship Id="rId1" Type="http://schemas.openxmlformats.org/officeDocument/2006/relationships/slideLayout" Target="../slideLayouts/slideLayout6.xml"/><Relationship Id="rId5" Type="http://schemas.microsoft.com/office/2007/relationships/hdphoto" Target="../media/hdphoto102.wdp"/><Relationship Id="rId4" Type="http://schemas.openxmlformats.org/officeDocument/2006/relationships/image" Target="../media/image120.png"/></Relationships>
</file>

<file path=ppt/slides/_rels/slide91.xml.rels><?xml version="1.0" encoding="UTF-8" standalone="yes"?>
<Relationships xmlns="http://schemas.openxmlformats.org/package/2006/relationships"><Relationship Id="rId2" Type="http://schemas.openxmlformats.org/officeDocument/2006/relationships/hyperlink" Target="https://www.congress.gov/content/conan/pdf/GPO-CONAN-2017-10-7.pdf" TargetMode="Externa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124.png"/><Relationship Id="rId3" Type="http://schemas.microsoft.com/office/2007/relationships/hdphoto" Target="../media/hdphoto103.wdp"/><Relationship Id="rId7" Type="http://schemas.microsoft.com/office/2007/relationships/hdphoto" Target="../media/hdphoto105.wdp"/><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3.png"/><Relationship Id="rId5" Type="http://schemas.microsoft.com/office/2007/relationships/hdphoto" Target="../media/hdphoto104.wdp"/><Relationship Id="rId4" Type="http://schemas.openxmlformats.org/officeDocument/2006/relationships/image" Target="../media/image122.png"/><Relationship Id="rId9" Type="http://schemas.microsoft.com/office/2007/relationships/hdphoto" Target="../media/hdphoto106.wdp"/></Relationships>
</file>

<file path=ppt/slides/_rels/slide93.xml.rels><?xml version="1.0" encoding="UTF-8" standalone="yes"?>
<Relationships xmlns="http://schemas.openxmlformats.org/package/2006/relationships"><Relationship Id="rId3" Type="http://schemas.microsoft.com/office/2007/relationships/hdphoto" Target="../media/hdphoto103.wdp"/><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microsoft.com/office/2007/relationships/hdphoto" Target="../media/hdphoto104.wdp"/><Relationship Id="rId4" Type="http://schemas.openxmlformats.org/officeDocument/2006/relationships/image" Target="../media/image122.png"/></Relationships>
</file>

<file path=ppt/slides/_rels/slide94.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08.wdp"/></Relationships>
</file>

<file path=ppt/slides/_rels/slide97.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126.png"/><Relationship Id="rId1" Type="http://schemas.openxmlformats.org/officeDocument/2006/relationships/slideLayout" Target="../slideLayouts/slideLayout7.xml"/><Relationship Id="rId5" Type="http://schemas.microsoft.com/office/2007/relationships/hdphoto" Target="../media/hdphoto109.wdp"/><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3" Type="http://schemas.microsoft.com/office/2007/relationships/hdphoto" Target="../media/hdphoto110.wdp"/><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microsoft.com/office/2007/relationships/hdphoto" Target="../media/hdphoto111.wdp"/><Relationship Id="rId2" Type="http://schemas.openxmlformats.org/officeDocument/2006/relationships/image" Target="../media/image1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ook with white text&#10;&#10;Description automatically generated">
            <a:extLst>
              <a:ext uri="{FF2B5EF4-FFF2-40B4-BE49-F238E27FC236}">
                <a16:creationId xmlns:a16="http://schemas.microsoft.com/office/drawing/2014/main" id="{5CD5EBC1-1CCD-A579-BCB6-4BF44A3242D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425" r="4223" b="-1"/>
          <a:stretch/>
        </p:blipFill>
        <p:spPr>
          <a:xfrm>
            <a:off x="20" y="1282"/>
            <a:ext cx="9143980" cy="6856718"/>
          </a:xfrm>
          <a:prstGeom prst="rect">
            <a:avLst/>
          </a:prstGeom>
        </p:spPr>
      </p:pic>
    </p:spTree>
    <p:extLst>
      <p:ext uri="{BB962C8B-B14F-4D97-AF65-F5344CB8AC3E}">
        <p14:creationId xmlns:p14="http://schemas.microsoft.com/office/powerpoint/2010/main" val="3423046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0F5DBC-0503-391D-E42F-75E76EBF41E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men in suits pulling a horse carriage&#10;&#10;AI-generated content may be incorrect.">
            <a:extLst>
              <a:ext uri="{FF2B5EF4-FFF2-40B4-BE49-F238E27FC236}">
                <a16:creationId xmlns:a16="http://schemas.microsoft.com/office/drawing/2014/main" id="{84144409-080F-3A47-E87D-C5152A3F22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5134" r="12520" b="1"/>
          <a:stretch>
            <a:fillRect/>
          </a:stretch>
        </p:blipFill>
        <p:spPr>
          <a:xfrm>
            <a:off x="20" y="1282"/>
            <a:ext cx="9143980" cy="6856718"/>
          </a:xfrm>
          <a:prstGeom prst="rect">
            <a:avLst/>
          </a:prstGeom>
        </p:spPr>
      </p:pic>
    </p:spTree>
    <p:extLst>
      <p:ext uri="{BB962C8B-B14F-4D97-AF65-F5344CB8AC3E}">
        <p14:creationId xmlns:p14="http://schemas.microsoft.com/office/powerpoint/2010/main" val="54192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in a garment&#10;&#10;AI-generated content may be incorrect.">
            <a:extLst>
              <a:ext uri="{FF2B5EF4-FFF2-40B4-BE49-F238E27FC236}">
                <a16:creationId xmlns:a16="http://schemas.microsoft.com/office/drawing/2014/main" id="{BFC583E3-34D8-BFAE-5113-4A4D5789DE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034" r="15284"/>
          <a:stretch>
            <a:fillRect/>
          </a:stretch>
        </p:blipFill>
        <p:spPr>
          <a:xfrm>
            <a:off x="20" y="1282"/>
            <a:ext cx="9143980" cy="6856718"/>
          </a:xfrm>
          <a:prstGeom prst="rect">
            <a:avLst/>
          </a:prstGeom>
        </p:spPr>
      </p:pic>
    </p:spTree>
    <p:extLst>
      <p:ext uri="{BB962C8B-B14F-4D97-AF65-F5344CB8AC3E}">
        <p14:creationId xmlns:p14="http://schemas.microsoft.com/office/powerpoint/2010/main" val="3039640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933" y="0"/>
            <a:ext cx="91270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D722EF22-3F8F-4F20-AEA8-7809D5C60A54}"/>
              </a:ext>
            </a:extLst>
          </p:cNvPr>
          <p:cNvPicPr>
            <a:picLocks noChangeAspect="1"/>
          </p:cNvPicPr>
          <p:nvPr/>
        </p:nvPicPr>
        <p:blipFill>
          <a:blip r:embed="rId4"/>
          <a:stretch>
            <a:fillRect/>
          </a:stretch>
        </p:blipFill>
        <p:spPr>
          <a:xfrm>
            <a:off x="3886201" y="3352800"/>
            <a:ext cx="1300162" cy="161260"/>
          </a:xfrm>
          <a:prstGeom prst="rect">
            <a:avLst/>
          </a:prstGeom>
        </p:spPr>
      </p:pic>
      <p:pic>
        <p:nvPicPr>
          <p:cNvPr id="5" name="Picture 4">
            <a:extLst>
              <a:ext uri="{FF2B5EF4-FFF2-40B4-BE49-F238E27FC236}">
                <a16:creationId xmlns:a16="http://schemas.microsoft.com/office/drawing/2014/main" id="{AAFDD785-F838-4826-9E60-DCD4E52ADFC8}"/>
              </a:ext>
            </a:extLst>
          </p:cNvPr>
          <p:cNvPicPr>
            <a:picLocks noChangeAspect="1"/>
          </p:cNvPicPr>
          <p:nvPr/>
        </p:nvPicPr>
        <p:blipFill>
          <a:blip r:embed="rId4"/>
          <a:stretch>
            <a:fillRect/>
          </a:stretch>
        </p:blipFill>
        <p:spPr>
          <a:xfrm>
            <a:off x="2657474" y="2869809"/>
            <a:ext cx="2457452" cy="330591"/>
          </a:xfrm>
          <a:prstGeom prst="rect">
            <a:avLst/>
          </a:prstGeom>
        </p:spPr>
      </p:pic>
    </p:spTree>
    <p:extLst>
      <p:ext uri="{BB962C8B-B14F-4D97-AF65-F5344CB8AC3E}">
        <p14:creationId xmlns:p14="http://schemas.microsoft.com/office/powerpoint/2010/main" val="244607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2">
              <a:lumMod val="20000"/>
              <a:lumOff val="80000"/>
            </a:schemeClr>
          </a:solidFill>
        </p:spPr>
        <p:txBody>
          <a:bodyPr>
            <a:normAutofit/>
          </a:bodyPr>
          <a:lstStyle/>
          <a:p>
            <a:r>
              <a:rPr lang="en-US" sz="100" dirty="0"/>
              <a:t>.</a:t>
            </a:r>
          </a:p>
        </p:txBody>
      </p:sp>
      <p:pic>
        <p:nvPicPr>
          <p:cNvPr id="1843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90538" y="762000"/>
            <a:ext cx="816292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007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flag with stars on it&#10;&#10;AI-generated content may be incorrect.">
            <a:extLst>
              <a:ext uri="{FF2B5EF4-FFF2-40B4-BE49-F238E27FC236}">
                <a16:creationId xmlns:a16="http://schemas.microsoft.com/office/drawing/2014/main" id="{4CB3C9D3-330C-8F96-796E-96C9457A2F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r="6316" b="-1"/>
          <a:stretch/>
        </p:blipFill>
        <p:spPr>
          <a:xfrm>
            <a:off x="20" y="1282"/>
            <a:ext cx="9143980" cy="6856718"/>
          </a:xfrm>
          <a:prstGeom prst="rect">
            <a:avLst/>
          </a:prstGeom>
        </p:spPr>
      </p:pic>
      <p:pic>
        <p:nvPicPr>
          <p:cNvPr id="8" name="Picture 7">
            <a:extLst>
              <a:ext uri="{FF2B5EF4-FFF2-40B4-BE49-F238E27FC236}">
                <a16:creationId xmlns:a16="http://schemas.microsoft.com/office/drawing/2014/main" id="{8C0D2ABA-40E8-F5C9-6258-1736D69B644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2911" y1="44262" x2="32911" y2="44262"/>
                        <a14:foregroundMark x1="32911" y1="44262" x2="32911" y2="44262"/>
                        <a14:foregroundMark x1="39241" y1="49180" x2="39241" y2="49180"/>
                        <a14:foregroundMark x1="46835" y1="52459" x2="46835" y2="52459"/>
                        <a14:foregroundMark x1="56329" y1="52459" x2="56329" y2="52459"/>
                        <a14:foregroundMark x1="63924" y1="54098" x2="63924" y2="54098"/>
                        <a14:foregroundMark x1="72785" y1="54098" x2="72785" y2="54098"/>
                        <a14:foregroundMark x1="78481" y1="54098" x2="78481" y2="54098"/>
                      </a14:backgroundRemoval>
                    </a14:imgEffect>
                    <a14:imgEffect>
                      <a14:sharpenSoften amount="50000"/>
                    </a14:imgEffect>
                  </a14:imgLayer>
                </a14:imgProps>
              </a:ext>
            </a:extLst>
          </a:blip>
          <a:stretch>
            <a:fillRect/>
          </a:stretch>
        </p:blipFill>
        <p:spPr>
          <a:xfrm>
            <a:off x="6870699" y="250170"/>
            <a:ext cx="1774045" cy="684916"/>
          </a:xfrm>
          <a:prstGeom prst="rect">
            <a:avLst/>
          </a:prstGeom>
        </p:spPr>
      </p:pic>
    </p:spTree>
    <p:extLst>
      <p:ext uri="{BB962C8B-B14F-4D97-AF65-F5344CB8AC3E}">
        <p14:creationId xmlns:p14="http://schemas.microsoft.com/office/powerpoint/2010/main" val="49840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3"/>
            <a:ext cx="8991600" cy="684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0" y="0"/>
            <a:ext cx="4572000" cy="1049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650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4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57200" y="1905000"/>
            <a:ext cx="8066087"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9473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100"/>
                                        <p:tgtEl>
                                          <p:spTgt spid="19460"/>
                                        </p:tgtEl>
                                      </p:cBhvr>
                                    </p:animEffect>
                                    <p:anim calcmode="lin" valueType="num">
                                      <p:cBhvr>
                                        <p:cTn id="8" dur="400" fill="hold"/>
                                        <p:tgtEl>
                                          <p:spTgt spid="19460"/>
                                        </p:tgtEl>
                                        <p:attrNameLst>
                                          <p:attrName>ppt_x</p:attrName>
                                        </p:attrNameLst>
                                      </p:cBhvr>
                                      <p:tavLst>
                                        <p:tav tm="0">
                                          <p:val>
                                            <p:strVal val="#ppt_x"/>
                                          </p:val>
                                        </p:tav>
                                        <p:tav tm="100000">
                                          <p:val>
                                            <p:strVal val="#ppt_x"/>
                                          </p:val>
                                        </p:tav>
                                      </p:tavLst>
                                    </p:anim>
                                    <p:anim calcmode="lin" valueType="num">
                                      <p:cBhvr>
                                        <p:cTn id="9" dur="400" fill="hold"/>
                                        <p:tgtEl>
                                          <p:spTgt spid="1946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946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946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2BD30-40F4-B3FC-12D8-3151832051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1755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951670"/>
          </a:xfrm>
          <a:gradFill flip="none" rotWithShape="1">
            <a:gsLst>
              <a:gs pos="0">
                <a:srgbClr val="1D4575">
                  <a:shade val="30000"/>
                  <a:satMod val="115000"/>
                </a:srgbClr>
              </a:gs>
              <a:gs pos="50000">
                <a:srgbClr val="1D4575">
                  <a:shade val="67500"/>
                  <a:satMod val="115000"/>
                </a:srgbClr>
              </a:gs>
              <a:gs pos="100000">
                <a:srgbClr val="1D4575">
                  <a:shade val="100000"/>
                  <a:satMod val="115000"/>
                </a:srgbClr>
              </a:gs>
            </a:gsLst>
            <a:path path="circle">
              <a:fillToRect l="100000" t="100000"/>
            </a:path>
            <a:tileRect r="-100000" b="-100000"/>
          </a:gradFill>
        </p:spPr>
        <p:txBody>
          <a:bodyPr>
            <a:normAutofit fontScale="90000"/>
          </a:bodyPr>
          <a:lstStyle/>
          <a:p>
            <a:pPr>
              <a:lnSpc>
                <a:spcPct val="100000"/>
              </a:lnSpc>
            </a:pPr>
            <a:br>
              <a:rPr lang="en-US" sz="6000" dirty="0">
                <a:solidFill>
                  <a:schemeClr val="bg1"/>
                </a:solidFill>
                <a:latin typeface="Times New Roman" panose="02020603050405020304" pitchFamily="18" charset="0"/>
                <a:cs typeface="Times New Roman" panose="02020603050405020304" pitchFamily="18" charset="0"/>
              </a:rPr>
            </a:br>
            <a:br>
              <a:rPr lang="en-US" sz="6000" dirty="0">
                <a:solidFill>
                  <a:schemeClr val="bg1"/>
                </a:solidFill>
                <a:latin typeface="Times New Roman" panose="02020603050405020304" pitchFamily="18" charset="0"/>
                <a:cs typeface="Times New Roman" panose="02020603050405020304" pitchFamily="18" charset="0"/>
              </a:rPr>
            </a:br>
            <a:br>
              <a:rPr lang="en-US" sz="6000" dirty="0">
                <a:solidFill>
                  <a:schemeClr val="bg1"/>
                </a:solidFill>
                <a:latin typeface="Times New Roman" panose="02020603050405020304" pitchFamily="18" charset="0"/>
                <a:cs typeface="Times New Roman" panose="02020603050405020304" pitchFamily="18" charset="0"/>
              </a:rPr>
            </a:br>
            <a:br>
              <a:rPr lang="en-US" sz="6000" dirty="0">
                <a:solidFill>
                  <a:schemeClr val="bg1"/>
                </a:solidFill>
                <a:latin typeface="Times New Roman" panose="02020603050405020304" pitchFamily="18" charset="0"/>
                <a:cs typeface="Times New Roman" panose="02020603050405020304" pitchFamily="18" charset="0"/>
              </a:rPr>
            </a:br>
            <a:br>
              <a:rPr lang="en-US" sz="6000" dirty="0">
                <a:solidFill>
                  <a:schemeClr val="bg1"/>
                </a:solidFill>
                <a:latin typeface="Times New Roman" panose="02020603050405020304" pitchFamily="18" charset="0"/>
                <a:cs typeface="Times New Roman" panose="02020603050405020304" pitchFamily="18" charset="0"/>
              </a:rPr>
            </a:br>
            <a:br>
              <a:rPr lang="en-US" sz="6000" dirty="0">
                <a:solidFill>
                  <a:schemeClr val="bg1"/>
                </a:solidFill>
                <a:latin typeface="Times New Roman" panose="02020603050405020304" pitchFamily="18" charset="0"/>
                <a:cs typeface="Times New Roman" panose="02020603050405020304" pitchFamily="18" charset="0"/>
              </a:rPr>
            </a:br>
            <a:br>
              <a:rPr lang="en-US" sz="6000" dirty="0">
                <a:solidFill>
                  <a:schemeClr val="bg1"/>
                </a:solidFill>
                <a:latin typeface="Times New Roman" panose="02020603050405020304" pitchFamily="18" charset="0"/>
                <a:cs typeface="Times New Roman" panose="02020603050405020304" pitchFamily="18" charset="0"/>
              </a:rPr>
            </a:br>
            <a:br>
              <a:rPr lang="en-US" sz="6000" dirty="0">
                <a:solidFill>
                  <a:schemeClr val="bg1"/>
                </a:solidFill>
                <a:latin typeface="Times New Roman" panose="02020603050405020304" pitchFamily="18" charset="0"/>
                <a:cs typeface="Times New Roman" panose="02020603050405020304" pitchFamily="18" charset="0"/>
              </a:rPr>
            </a:br>
            <a:br>
              <a:rPr lang="en-US" sz="6000" dirty="0">
                <a:solidFill>
                  <a:schemeClr val="bg1"/>
                </a:solidFill>
                <a:latin typeface="Times New Roman" panose="02020603050405020304" pitchFamily="18" charset="0"/>
                <a:cs typeface="Times New Roman" panose="02020603050405020304" pitchFamily="18" charset="0"/>
              </a:rPr>
            </a:br>
            <a:br>
              <a:rPr lang="en-US" sz="6000" dirty="0">
                <a:solidFill>
                  <a:schemeClr val="bg1"/>
                </a:solidFill>
                <a:latin typeface="Times New Roman" panose="02020603050405020304" pitchFamily="18" charset="0"/>
                <a:cs typeface="Times New Roman" panose="02020603050405020304" pitchFamily="18" charset="0"/>
              </a:rPr>
            </a:br>
            <a:br>
              <a:rPr lang="en-US" sz="6000" dirty="0">
                <a:solidFill>
                  <a:schemeClr val="bg1"/>
                </a:solidFill>
                <a:latin typeface="Times New Roman" panose="02020603050405020304" pitchFamily="18" charset="0"/>
                <a:cs typeface="Times New Roman" panose="02020603050405020304" pitchFamily="18" charset="0"/>
              </a:rPr>
            </a:br>
            <a:br>
              <a:rPr lang="en-US" sz="6000" dirty="0">
                <a:solidFill>
                  <a:schemeClr val="bg1"/>
                </a:solidFill>
                <a:latin typeface="Times New Roman" panose="02020603050405020304" pitchFamily="18" charset="0"/>
                <a:cs typeface="Times New Roman" panose="02020603050405020304" pitchFamily="18" charset="0"/>
              </a:rPr>
            </a:br>
            <a:r>
              <a:rPr lang="en-US" sz="6700" dirty="0">
                <a:solidFill>
                  <a:schemeClr val="bg1"/>
                </a:solidFill>
                <a:latin typeface="Times New Roman" panose="02020603050405020304" pitchFamily="18" charset="0"/>
                <a:cs typeface="Times New Roman" panose="02020603050405020304" pitchFamily="18" charset="0"/>
              </a:rPr>
              <a:t>McCoy v. Louisiana</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1600200"/>
            <a:ext cx="9144000" cy="5257800"/>
          </a:xfrm>
        </p:spPr>
        <p:txBody>
          <a:bodyPr>
            <a:normAutofit/>
          </a:bodyPr>
          <a:lstStyle/>
          <a:p>
            <a:r>
              <a:rPr lang="en-US" sz="100" dirty="0"/>
              <a:t>.</a:t>
            </a:r>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951672"/>
            <a:ext cx="9143999" cy="590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130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D6127E-281A-D7C0-987F-79EBED05412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1" cy="6858000"/>
          </a:xfrm>
          <a:prstGeom prst="rect">
            <a:avLst/>
          </a:prstGeom>
        </p:spPr>
      </p:pic>
    </p:spTree>
    <p:extLst>
      <p:ext uri="{BB962C8B-B14F-4D97-AF65-F5344CB8AC3E}">
        <p14:creationId xmlns:p14="http://schemas.microsoft.com/office/powerpoint/2010/main" val="423300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950" y="0"/>
            <a:ext cx="92029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48600" y="6418542"/>
            <a:ext cx="1137249" cy="363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4541" y="3276600"/>
            <a:ext cx="8181975" cy="2209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3849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7CE23C-28C9-9996-50A9-5B195BCE25B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tanding in a line&#10;&#10;AI-generated content may be incorrect.">
            <a:extLst>
              <a:ext uri="{FF2B5EF4-FFF2-40B4-BE49-F238E27FC236}">
                <a16:creationId xmlns:a16="http://schemas.microsoft.com/office/drawing/2014/main" id="{5C7B8DE2-9EF6-69A7-0621-AE612A5862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18934"/>
          <a:stretch>
            <a:fillRect/>
          </a:stretch>
        </p:blipFill>
        <p:spPr>
          <a:xfrm>
            <a:off x="20" y="1282"/>
            <a:ext cx="9143980" cy="6856718"/>
          </a:xfrm>
          <a:prstGeom prst="rect">
            <a:avLst/>
          </a:prstGeom>
        </p:spPr>
      </p:pic>
    </p:spTree>
    <p:extLst>
      <p:ext uri="{BB962C8B-B14F-4D97-AF65-F5344CB8AC3E}">
        <p14:creationId xmlns:p14="http://schemas.microsoft.com/office/powerpoint/2010/main" val="379531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950" y="0"/>
            <a:ext cx="92029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48600" y="6418542"/>
            <a:ext cx="1137249" cy="363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816F2E76-9E36-4EFC-B4AE-5C8A12E094D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81000" y="1066800"/>
            <a:ext cx="8382000" cy="4343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673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934200"/>
          </a:xfrm>
          <a:solidFill>
            <a:srgbClr val="1D4575"/>
          </a:solidFill>
        </p:spPr>
        <p:txBody>
          <a:bodyPr>
            <a:normAutofit/>
          </a:bodyPr>
          <a:lstStyle/>
          <a:p>
            <a:r>
              <a:rPr lang="en-US" sz="100" dirty="0"/>
              <a:t>.</a:t>
            </a: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Texturizer/>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3108" y="2567610"/>
            <a:ext cx="7437783" cy="379181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07190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01AB-98DA-4F5E-876D-A3D9150AD263}"/>
              </a:ext>
            </a:extLst>
          </p:cNvPr>
          <p:cNvSpPr>
            <a:spLocks noGrp="1"/>
          </p:cNvSpPr>
          <p:nvPr>
            <p:ph type="ctrTitle"/>
          </p:nvPr>
        </p:nvSpPr>
        <p:spPr>
          <a:xfrm>
            <a:off x="0" y="2"/>
            <a:ext cx="9144000" cy="1069144"/>
          </a:xfr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p:spPr>
        <p:txBody>
          <a:bodyPr>
            <a:normAutofit/>
          </a:bodyPr>
          <a:lstStyle/>
          <a:p>
            <a:r>
              <a:rPr lang="en-US" sz="5400" dirty="0">
                <a:solidFill>
                  <a:schemeClr val="bg1"/>
                </a:solidFill>
                <a:effectLst>
                  <a:outerShdw blurRad="38100" dist="38100" dir="2700000" algn="tl">
                    <a:srgbClr val="000000">
                      <a:alpha val="43137"/>
                    </a:srgbClr>
                  </a:outerShdw>
                </a:effectLst>
              </a:rPr>
              <a:t>Non-Delegable Client Decisions</a:t>
            </a:r>
          </a:p>
        </p:txBody>
      </p:sp>
      <p:sp>
        <p:nvSpPr>
          <p:cNvPr id="3" name="Subtitle 2">
            <a:extLst>
              <a:ext uri="{FF2B5EF4-FFF2-40B4-BE49-F238E27FC236}">
                <a16:creationId xmlns:a16="http://schemas.microsoft.com/office/drawing/2014/main" id="{5865F945-8B70-4BEA-A7DA-ACF84A57F380}"/>
              </a:ext>
            </a:extLst>
          </p:cNvPr>
          <p:cNvSpPr>
            <a:spLocks noGrp="1"/>
          </p:cNvSpPr>
          <p:nvPr>
            <p:ph type="subTitle" idx="1"/>
          </p:nvPr>
        </p:nvSpPr>
        <p:spPr>
          <a:xfrm>
            <a:off x="0" y="1392702"/>
            <a:ext cx="9144000" cy="5465296"/>
          </a:xfrm>
        </p:spPr>
        <p:txBody>
          <a:bodyPr>
            <a:normAutofit/>
          </a:bodyPr>
          <a:lstStyle/>
          <a:p>
            <a:pPr marL="514350" indent="-514350" algn="l">
              <a:buAutoNum type="arabicPeriod"/>
            </a:pPr>
            <a:r>
              <a:rPr lang="en-US" sz="5400" dirty="0">
                <a:solidFill>
                  <a:schemeClr val="tx2"/>
                </a:solidFill>
              </a:rPr>
              <a:t>Whether to Plead Guilty;</a:t>
            </a:r>
          </a:p>
          <a:p>
            <a:pPr marL="514350" indent="-514350" algn="l">
              <a:buAutoNum type="arabicPeriod"/>
            </a:pPr>
            <a:r>
              <a:rPr lang="en-US" sz="5400" dirty="0">
                <a:solidFill>
                  <a:schemeClr val="tx2"/>
                </a:solidFill>
              </a:rPr>
              <a:t>Whether to Waive the Right to a Jury Trial;</a:t>
            </a:r>
          </a:p>
          <a:p>
            <a:pPr marL="514350" indent="-514350" algn="l">
              <a:buAutoNum type="arabicPeriod"/>
            </a:pPr>
            <a:r>
              <a:rPr lang="en-US" sz="5400" dirty="0">
                <a:solidFill>
                  <a:schemeClr val="tx2"/>
                </a:solidFill>
              </a:rPr>
              <a:t>Whether to Testify on One’s Own Behalf; &amp;</a:t>
            </a:r>
          </a:p>
          <a:p>
            <a:pPr marL="514350" indent="-514350" algn="l">
              <a:buAutoNum type="arabicPeriod"/>
            </a:pPr>
            <a:r>
              <a:rPr lang="en-US" sz="5400" dirty="0">
                <a:solidFill>
                  <a:schemeClr val="tx2"/>
                </a:solidFill>
              </a:rPr>
              <a:t>Whether to Forgo an Appeal. </a:t>
            </a:r>
          </a:p>
        </p:txBody>
      </p:sp>
    </p:spTree>
    <p:extLst>
      <p:ext uri="{BB962C8B-B14F-4D97-AF65-F5344CB8AC3E}">
        <p14:creationId xmlns:p14="http://schemas.microsoft.com/office/powerpoint/2010/main" val="34644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C2B30-68AE-E5CD-E700-F2468E18EA16}"/>
              </a:ext>
            </a:extLst>
          </p:cNvPr>
          <p:cNvPicPr>
            <a:picLocks noChangeAspect="1"/>
          </p:cNvPicPr>
          <p:nvPr/>
        </p:nvPicPr>
        <p:blipFill>
          <a:blip r:embed="rId2"/>
          <a:srcRect r="-2" b="7118"/>
          <a:stretch/>
        </p:blipFill>
        <p:spPr>
          <a:xfrm>
            <a:off x="20" y="1282"/>
            <a:ext cx="9143980" cy="6856718"/>
          </a:xfrm>
          <a:prstGeom prst="rect">
            <a:avLst/>
          </a:prstGeom>
        </p:spPr>
      </p:pic>
    </p:spTree>
    <p:extLst>
      <p:ext uri="{BB962C8B-B14F-4D97-AF65-F5344CB8AC3E}">
        <p14:creationId xmlns:p14="http://schemas.microsoft.com/office/powerpoint/2010/main" val="244232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333FF-01A8-4C01-A85F-50C59D3132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86863" cy="1143000"/>
          </a:xfrm>
          <a:prstGeom prst="rect">
            <a:avLst/>
          </a:prstGeom>
        </p:spPr>
      </p:pic>
      <p:pic>
        <p:nvPicPr>
          <p:cNvPr id="5" name="Picture 4">
            <a:extLst>
              <a:ext uri="{FF2B5EF4-FFF2-40B4-BE49-F238E27FC236}">
                <a16:creationId xmlns:a16="http://schemas.microsoft.com/office/drawing/2014/main" id="{D8FACE14-2FD9-402B-AFC6-8E6ACED4CB9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4618" y="1600200"/>
            <a:ext cx="8763000" cy="4648200"/>
          </a:xfrm>
          <a:prstGeom prst="rect">
            <a:avLst/>
          </a:prstGeom>
        </p:spPr>
      </p:pic>
    </p:spTree>
    <p:extLst>
      <p:ext uri="{BB962C8B-B14F-4D97-AF65-F5344CB8AC3E}">
        <p14:creationId xmlns:p14="http://schemas.microsoft.com/office/powerpoint/2010/main" val="53503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7CF31-FB0B-4ACF-8BBA-18DDC50956B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 y="1524000"/>
            <a:ext cx="8839200" cy="5181600"/>
          </a:xfrm>
          <a:prstGeom prst="rect">
            <a:avLst/>
          </a:prstGeom>
        </p:spPr>
      </p:pic>
      <p:pic>
        <p:nvPicPr>
          <p:cNvPr id="4" name="Picture 3">
            <a:extLst>
              <a:ext uri="{FF2B5EF4-FFF2-40B4-BE49-F238E27FC236}">
                <a16:creationId xmlns:a16="http://schemas.microsoft.com/office/drawing/2014/main" id="{9A379134-5969-4E45-AF04-C98E036C271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0"/>
            <a:ext cx="9186863" cy="1143000"/>
          </a:xfrm>
          <a:prstGeom prst="rect">
            <a:avLst/>
          </a:prstGeom>
        </p:spPr>
      </p:pic>
    </p:spTree>
    <p:extLst>
      <p:ext uri="{BB962C8B-B14F-4D97-AF65-F5344CB8AC3E}">
        <p14:creationId xmlns:p14="http://schemas.microsoft.com/office/powerpoint/2010/main" val="29106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75E23-6380-1E61-5F48-CD5F857285B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966EB7A-C223-1DD9-B406-4816B4550E1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912" r="8300" b="-1"/>
          <a:stretch/>
        </p:blipFill>
        <p:spPr>
          <a:xfrm>
            <a:off x="20" y="10"/>
            <a:ext cx="9143980" cy="6857990"/>
          </a:xfrm>
          <a:prstGeom prst="rect">
            <a:avLst/>
          </a:prstGeom>
        </p:spPr>
      </p:pic>
    </p:spTree>
    <p:extLst>
      <p:ext uri="{BB962C8B-B14F-4D97-AF65-F5344CB8AC3E}">
        <p14:creationId xmlns:p14="http://schemas.microsoft.com/office/powerpoint/2010/main" val="213343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F340F-B143-13FC-8699-66927FCE015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5A68CE4-45E7-B1D6-8026-F721F3D7A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399" y="669925"/>
            <a:ext cx="11906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a:extLst>
              <a:ext uri="{FF2B5EF4-FFF2-40B4-BE49-F238E27FC236}">
                <a16:creationId xmlns:a16="http://schemas.microsoft.com/office/drawing/2014/main" id="{C97C5762-BBA7-76BD-930B-B8E516562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3250"/>
            <a:ext cx="449580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a:extLst>
              <a:ext uri="{FF2B5EF4-FFF2-40B4-BE49-F238E27FC236}">
                <a16:creationId xmlns:a16="http://schemas.microsoft.com/office/drawing/2014/main" id="{C7F7BAD2-C153-0415-9161-66FDDE09B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90" y="1327150"/>
            <a:ext cx="26479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a:extLst>
              <a:ext uri="{FF2B5EF4-FFF2-40B4-BE49-F238E27FC236}">
                <a16:creationId xmlns:a16="http://schemas.microsoft.com/office/drawing/2014/main" id="{C6D3660A-5283-E691-109F-60A15215BCF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2405" y="2590800"/>
            <a:ext cx="8739189"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FA803D31-9538-5917-506A-9D2E4C477A9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00" b="95143" l="4816" r="95751">
                        <a14:foregroundMark x1="16997" y1="19714" x2="16997" y2="19714"/>
                        <a14:foregroundMark x1="16997" y1="19714" x2="44193" y2="5429"/>
                        <a14:foregroundMark x1="44193" y1="5429" x2="72521" y2="11714"/>
                        <a14:foregroundMark x1="72521" y1="11714" x2="92918" y2="33429"/>
                        <a14:foregroundMark x1="92918" y1="33429" x2="96034" y2="48000"/>
                        <a14:foregroundMark x1="96034" y1="48000" x2="95184" y2="62286"/>
                        <a14:foregroundMark x1="95184" y1="62286" x2="88952" y2="76000"/>
                        <a14:foregroundMark x1="88952" y1="76000" x2="78470" y2="87143"/>
                        <a14:foregroundMark x1="78470" y1="87143" x2="50425" y2="94000"/>
                        <a14:foregroundMark x1="50425" y1="94000" x2="35694" y2="93429"/>
                        <a14:foregroundMark x1="35694" y1="93429" x2="22096" y2="86286"/>
                        <a14:foregroundMark x1="22096" y1="86286" x2="7649" y2="59714"/>
                        <a14:foregroundMark x1="7649" y1="59714" x2="6232" y2="44857"/>
                        <a14:foregroundMark x1="6232" y1="44857" x2="9632" y2="30857"/>
                        <a14:foregroundMark x1="9632" y1="30857" x2="16997" y2="18571"/>
                        <a14:foregroundMark x1="16997" y1="18571" x2="22096" y2="15143"/>
                        <a14:foregroundMark x1="19547" y1="24286" x2="19547" y2="24286"/>
                        <a14:foregroundMark x1="34844" y1="6286" x2="50425" y2="4000"/>
                        <a14:foregroundMark x1="50425" y1="4000" x2="67139" y2="6571"/>
                        <a14:foregroundMark x1="93484" y1="32286" x2="95751" y2="60857"/>
                        <a14:foregroundMark x1="95751" y1="60857" x2="93201" y2="66857"/>
                        <a14:foregroundMark x1="66289" y1="92286" x2="52408" y2="95143"/>
                        <a14:foregroundMark x1="52408" y1="95143" x2="37110" y2="93143"/>
                        <a14:foregroundMark x1="6516" y1="55143" x2="4816" y2="40286"/>
                        <a14:foregroundMark x1="4816" y1="40286" x2="4816" y2="40286"/>
                      </a14:backgroundRemoval>
                    </a14:imgEffect>
                    <a14:imgEffect>
                      <a14:sharpenSoften amount="50000"/>
                    </a14:imgEffect>
                  </a14:imgLayer>
                </a14:imgProps>
              </a:ext>
            </a:extLst>
          </a:blip>
          <a:stretch>
            <a:fillRect/>
          </a:stretch>
        </p:blipFill>
        <p:spPr>
          <a:xfrm>
            <a:off x="6478025" y="2290096"/>
            <a:ext cx="2463569" cy="1215104"/>
          </a:xfrm>
          <a:prstGeom prst="rect">
            <a:avLst/>
          </a:prstGeom>
        </p:spPr>
      </p:pic>
    </p:spTree>
    <p:extLst>
      <p:ext uri="{BB962C8B-B14F-4D97-AF65-F5344CB8AC3E}">
        <p14:creationId xmlns:p14="http://schemas.microsoft.com/office/powerpoint/2010/main" val="1254890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0463CB-2365-09C1-6B0E-31FE7AA87C35}"/>
              </a:ext>
            </a:extLst>
          </p:cNvPr>
          <p:cNvPicPr>
            <a:picLocks noChangeAspect="1"/>
          </p:cNvPicPr>
          <p:nvPr/>
        </p:nvPicPr>
        <p:blipFill>
          <a:blip r:embed="rId2"/>
          <a:stretch>
            <a:fillRect/>
          </a:stretch>
        </p:blipFill>
        <p:spPr>
          <a:xfrm>
            <a:off x="214604" y="65314"/>
            <a:ext cx="8780106" cy="6792685"/>
          </a:xfrm>
          <a:prstGeom prst="rect">
            <a:avLst/>
          </a:prstGeom>
        </p:spPr>
      </p:pic>
      <p:pic>
        <p:nvPicPr>
          <p:cNvPr id="5" name="Picture 4">
            <a:extLst>
              <a:ext uri="{FF2B5EF4-FFF2-40B4-BE49-F238E27FC236}">
                <a16:creationId xmlns:a16="http://schemas.microsoft.com/office/drawing/2014/main" id="{328234B7-D852-05AD-92E7-CE56B8BED93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4443" y1="31469" x2="14443" y2="31469"/>
                        <a14:foregroundMark x1="11577" y1="33566" x2="11577" y2="33566"/>
                        <a14:foregroundMark x1="12018" y1="33217" x2="12018" y2="33217"/>
                        <a14:foregroundMark x1="17200" y1="58741" x2="17200" y2="58741"/>
                        <a14:foregroundMark x1="35943" y1="56993" x2="35943" y2="56993"/>
                        <a14:foregroundMark x1="41345" y1="52797" x2="41345" y2="52797"/>
                        <a14:foregroundMark x1="49283" y1="52448" x2="49283" y2="52448"/>
                        <a14:foregroundMark x1="58875" y1="53497" x2="58875" y2="53497"/>
                        <a14:foregroundMark x1="63947" y1="51049" x2="63947" y2="51049"/>
                        <a14:foregroundMark x1="69570" y1="48951" x2="69570" y2="48951"/>
                        <a14:foregroundMark x1="79272" y1="34965" x2="79272" y2="34965"/>
                        <a14:foregroundMark x1="86439" y1="39161" x2="86439" y2="39161"/>
                        <a14:foregroundMark x1="87541" y1="63986" x2="87541" y2="63986"/>
                        <a14:foregroundMark x1="71996" y1="50350" x2="71996" y2="50350"/>
                        <a14:foregroundMark x1="47189" y1="48951" x2="47189" y2="48951"/>
                        <a14:foregroundMark x1="54576" y1="48601" x2="54576" y2="48601"/>
                      </a14:backgroundRemoval>
                    </a14:imgEffect>
                    <a14:imgEffect>
                      <a14:sharpenSoften amount="50000"/>
                    </a14:imgEffect>
                  </a14:imgLayer>
                </a14:imgProps>
              </a:ext>
            </a:extLst>
          </a:blip>
          <a:stretch>
            <a:fillRect/>
          </a:stretch>
        </p:blipFill>
        <p:spPr>
          <a:xfrm rot="20918182">
            <a:off x="485191" y="1916070"/>
            <a:ext cx="8238930" cy="3091171"/>
          </a:xfrm>
          <a:prstGeom prst="rect">
            <a:avLst/>
          </a:prstGeom>
        </p:spPr>
      </p:pic>
    </p:spTree>
    <p:extLst>
      <p:ext uri="{BB962C8B-B14F-4D97-AF65-F5344CB8AC3E}">
        <p14:creationId xmlns:p14="http://schemas.microsoft.com/office/powerpoint/2010/main" val="125847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A6B74-BD8C-84F9-46AD-A0BF8428BD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951306"/>
          </a:xfrm>
          <a:prstGeom prst="rect">
            <a:avLst/>
          </a:prstGeom>
        </p:spPr>
      </p:pic>
    </p:spTree>
    <p:extLst>
      <p:ext uri="{BB962C8B-B14F-4D97-AF65-F5344CB8AC3E}">
        <p14:creationId xmlns:p14="http://schemas.microsoft.com/office/powerpoint/2010/main" val="174407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37026-DF33-B86E-206C-B1917243578F}"/>
              </a:ext>
            </a:extLst>
          </p:cNvPr>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39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5958B-521A-7749-0B27-FF019B82C11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9F106B-B76B-2AA1-2216-16CBBCDAD5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951306"/>
          </a:xfrm>
          <a:prstGeom prst="rect">
            <a:avLst/>
          </a:prstGeom>
        </p:spPr>
      </p:pic>
      <p:pic>
        <p:nvPicPr>
          <p:cNvPr id="2" name="Picture 1">
            <a:extLst>
              <a:ext uri="{FF2B5EF4-FFF2-40B4-BE49-F238E27FC236}">
                <a16:creationId xmlns:a16="http://schemas.microsoft.com/office/drawing/2014/main" id="{5F9F07D8-69DE-BCB8-3C18-78AFAF74F8E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6571" y="1194318"/>
            <a:ext cx="8724122" cy="3909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430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050C-7075-9301-C433-0AB30C06F1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F10173-D095-EE70-6483-DF607AAAFB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0"/>
            <a:ext cx="9144000" cy="6857999"/>
          </a:xfrm>
          <a:prstGeom prst="rect">
            <a:avLst/>
          </a:prstGeom>
        </p:spPr>
      </p:pic>
    </p:spTree>
    <p:extLst>
      <p:ext uri="{BB962C8B-B14F-4D97-AF65-F5344CB8AC3E}">
        <p14:creationId xmlns:p14="http://schemas.microsoft.com/office/powerpoint/2010/main" val="459697642"/>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4F605F-8CAD-4E10-A348-D0FBFDBC8E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451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669925"/>
            <a:ext cx="11906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60387"/>
            <a:ext cx="52006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1934633"/>
            <a:ext cx="44196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600" y="3124200"/>
            <a:ext cx="90678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974544"/>
      </p:ext>
    </p:extLst>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40F82C-6637-43FE-AE91-1761A93374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934200"/>
          </a:xfrm>
          <a:prstGeom prst="rect">
            <a:avLst/>
          </a:prstGeom>
        </p:spPr>
      </p:pic>
      <p:pic>
        <p:nvPicPr>
          <p:cNvPr id="3" name="Picture 2">
            <a:extLst>
              <a:ext uri="{FF2B5EF4-FFF2-40B4-BE49-F238E27FC236}">
                <a16:creationId xmlns:a16="http://schemas.microsoft.com/office/drawing/2014/main" id="{9DD412C3-059F-4F0A-9CFD-347A1FAAB0BD}"/>
              </a:ext>
            </a:extLst>
          </p:cNvPr>
          <p:cNvPicPr>
            <a:picLocks noChangeAspect="1"/>
          </p:cNvPicPr>
          <p:nvPr/>
        </p:nvPicPr>
        <p:blipFill>
          <a:blip r:embed="rId4"/>
          <a:stretch>
            <a:fillRect/>
          </a:stretch>
        </p:blipFill>
        <p:spPr>
          <a:xfrm>
            <a:off x="228600" y="253219"/>
            <a:ext cx="1266825" cy="419100"/>
          </a:xfrm>
          <a:prstGeom prst="rect">
            <a:avLst/>
          </a:prstGeom>
        </p:spPr>
      </p:pic>
    </p:spTree>
    <p:extLst>
      <p:ext uri="{BB962C8B-B14F-4D97-AF65-F5344CB8AC3E}">
        <p14:creationId xmlns:p14="http://schemas.microsoft.com/office/powerpoint/2010/main" val="4144979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45E91B-1B3C-4864-B8F6-576AAA01251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7917" r="3416" b="-1"/>
          <a:stretch/>
        </p:blipFill>
        <p:spPr>
          <a:xfrm>
            <a:off x="20" y="10"/>
            <a:ext cx="9143980" cy="6857990"/>
          </a:xfrm>
          <a:prstGeom prst="rect">
            <a:avLst/>
          </a:prstGeom>
        </p:spPr>
      </p:pic>
    </p:spTree>
    <p:extLst>
      <p:ext uri="{BB962C8B-B14F-4D97-AF65-F5344CB8AC3E}">
        <p14:creationId xmlns:p14="http://schemas.microsoft.com/office/powerpoint/2010/main" val="6462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828800" y="1"/>
            <a:ext cx="5562600" cy="68750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398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29540" y="0"/>
            <a:ext cx="5638060" cy="68506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068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79B4C-485A-4A8E-92F3-0CF9606C6F1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6573" r="6411"/>
          <a:stretch/>
        </p:blipFill>
        <p:spPr>
          <a:xfrm>
            <a:off x="20" y="1282"/>
            <a:ext cx="9143980" cy="6856718"/>
          </a:xfrm>
          <a:prstGeom prst="rect">
            <a:avLst/>
          </a:prstGeom>
        </p:spPr>
      </p:pic>
    </p:spTree>
    <p:extLst>
      <p:ext uri="{BB962C8B-B14F-4D97-AF65-F5344CB8AC3E}">
        <p14:creationId xmlns:p14="http://schemas.microsoft.com/office/powerpoint/2010/main" val="122908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2936C7-B42A-49BA-AC8C-405C5BA9A33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480" r="11853" b="-1"/>
          <a:stretch/>
        </p:blipFill>
        <p:spPr>
          <a:xfrm>
            <a:off x="20" y="10"/>
            <a:ext cx="9143980" cy="6857990"/>
          </a:xfrm>
          <a:prstGeom prst="rect">
            <a:avLst/>
          </a:prstGeom>
        </p:spPr>
      </p:pic>
    </p:spTree>
    <p:extLst>
      <p:ext uri="{BB962C8B-B14F-4D97-AF65-F5344CB8AC3E}">
        <p14:creationId xmlns:p14="http://schemas.microsoft.com/office/powerpoint/2010/main" val="19222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large crowd of people watching a statue of a person on a horse&#10;&#10;AI-generated content may be incorrect.">
            <a:extLst>
              <a:ext uri="{FF2B5EF4-FFF2-40B4-BE49-F238E27FC236}">
                <a16:creationId xmlns:a16="http://schemas.microsoft.com/office/drawing/2014/main" id="{3365BFE1-779C-5EE6-3ED4-F51D1A045D3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843" r="26811" b="1"/>
          <a:stretch>
            <a:fillRect/>
          </a:stretch>
        </p:blipFill>
        <p:spPr>
          <a:xfrm>
            <a:off x="20" y="1282"/>
            <a:ext cx="9143980" cy="6856718"/>
          </a:xfrm>
          <a:prstGeom prst="rect">
            <a:avLst/>
          </a:prstGeom>
        </p:spPr>
      </p:pic>
    </p:spTree>
    <p:extLst>
      <p:ext uri="{BB962C8B-B14F-4D97-AF65-F5344CB8AC3E}">
        <p14:creationId xmlns:p14="http://schemas.microsoft.com/office/powerpoint/2010/main" val="152650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E9F55-FAB1-1182-9086-FD2629A015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481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A43D01-BEF3-491E-AFD0-0FB5CB19A0F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001" r="7000" b="1"/>
          <a:stretch/>
        </p:blipFill>
        <p:spPr>
          <a:xfrm>
            <a:off x="20" y="10"/>
            <a:ext cx="9143980" cy="6857990"/>
          </a:xfrm>
          <a:prstGeom prst="rect">
            <a:avLst/>
          </a:prstGeom>
        </p:spPr>
      </p:pic>
      <p:pic>
        <p:nvPicPr>
          <p:cNvPr id="3" name="Picture 2">
            <a:extLst>
              <a:ext uri="{FF2B5EF4-FFF2-40B4-BE49-F238E27FC236}">
                <a16:creationId xmlns:a16="http://schemas.microsoft.com/office/drawing/2014/main" id="{4BEFD7B6-EBA5-49B2-A008-8F7FF04A7108}"/>
              </a:ext>
            </a:extLst>
          </p:cNvPr>
          <p:cNvPicPr>
            <a:picLocks noChangeAspect="1"/>
          </p:cNvPicPr>
          <p:nvPr/>
        </p:nvPicPr>
        <p:blipFill>
          <a:blip r:embed="rId4"/>
          <a:stretch>
            <a:fillRect/>
          </a:stretch>
        </p:blipFill>
        <p:spPr>
          <a:xfrm>
            <a:off x="228600" y="4953000"/>
            <a:ext cx="3000375" cy="342900"/>
          </a:xfrm>
          <a:prstGeom prst="rect">
            <a:avLst/>
          </a:prstGeom>
        </p:spPr>
      </p:pic>
    </p:spTree>
    <p:extLst>
      <p:ext uri="{BB962C8B-B14F-4D97-AF65-F5344CB8AC3E}">
        <p14:creationId xmlns:p14="http://schemas.microsoft.com/office/powerpoint/2010/main" val="154312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4029-F548-A09C-4222-3E1838EFD3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EB585AA-EC17-6A65-AD4D-8BFEAD37A1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821635"/>
          </a:xfrm>
          <a:prstGeom prst="rect">
            <a:avLst/>
          </a:prstGeom>
        </p:spPr>
      </p:pic>
      <p:pic>
        <p:nvPicPr>
          <p:cNvPr id="5" name="Picture 4">
            <a:extLst>
              <a:ext uri="{FF2B5EF4-FFF2-40B4-BE49-F238E27FC236}">
                <a16:creationId xmlns:a16="http://schemas.microsoft.com/office/drawing/2014/main" id="{EC4C9C7F-2E90-C757-9B6B-57DF71B1549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697395"/>
            <a:ext cx="5433392" cy="3808345"/>
          </a:xfrm>
          <a:prstGeom prst="rect">
            <a:avLst/>
          </a:prstGeom>
        </p:spPr>
      </p:pic>
      <p:pic>
        <p:nvPicPr>
          <p:cNvPr id="7" name="Picture 6">
            <a:extLst>
              <a:ext uri="{FF2B5EF4-FFF2-40B4-BE49-F238E27FC236}">
                <a16:creationId xmlns:a16="http://schemas.microsoft.com/office/drawing/2014/main" id="{4B70319A-95F0-4FBD-030A-C3B47B78B4DF}"/>
              </a:ext>
            </a:extLst>
          </p:cNvPr>
          <p:cNvPicPr>
            <a:picLocks noChangeAspect="1"/>
          </p:cNvPicPr>
          <p:nvPr/>
        </p:nvPicPr>
        <p:blipFill>
          <a:blip r:embed="rId6"/>
          <a:stretch>
            <a:fillRect/>
          </a:stretch>
        </p:blipFill>
        <p:spPr>
          <a:xfrm>
            <a:off x="5359884" y="1683026"/>
            <a:ext cx="3784116" cy="4964801"/>
          </a:xfrm>
          <a:prstGeom prst="rect">
            <a:avLst/>
          </a:prstGeom>
        </p:spPr>
      </p:pic>
      <p:pic>
        <p:nvPicPr>
          <p:cNvPr id="9" name="Picture 8">
            <a:extLst>
              <a:ext uri="{FF2B5EF4-FFF2-40B4-BE49-F238E27FC236}">
                <a16:creationId xmlns:a16="http://schemas.microsoft.com/office/drawing/2014/main" id="{614A5A2A-ACCD-443B-5F2C-83D3C4623DDC}"/>
              </a:ext>
            </a:extLst>
          </p:cNvPr>
          <p:cNvPicPr>
            <a:picLocks noChangeAspect="1"/>
          </p:cNvPicPr>
          <p:nvPr/>
        </p:nvPicPr>
        <p:blipFill>
          <a:blip r:embed="rId7"/>
          <a:stretch>
            <a:fillRect/>
          </a:stretch>
        </p:blipFill>
        <p:spPr>
          <a:xfrm>
            <a:off x="73509" y="4371353"/>
            <a:ext cx="5286375" cy="2276475"/>
          </a:xfrm>
          <a:prstGeom prst="rect">
            <a:avLst/>
          </a:prstGeom>
        </p:spPr>
      </p:pic>
    </p:spTree>
    <p:extLst>
      <p:ext uri="{BB962C8B-B14F-4D97-AF65-F5344CB8AC3E}">
        <p14:creationId xmlns:p14="http://schemas.microsoft.com/office/powerpoint/2010/main" val="404453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052F9-6605-FAFB-E65E-4324945134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29024B-4FC0-80EF-1321-B1916FEFEF4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821635"/>
          </a:xfrm>
          <a:prstGeom prst="rect">
            <a:avLst/>
          </a:prstGeom>
        </p:spPr>
      </p:pic>
      <p:pic>
        <p:nvPicPr>
          <p:cNvPr id="5" name="Picture 4">
            <a:extLst>
              <a:ext uri="{FF2B5EF4-FFF2-40B4-BE49-F238E27FC236}">
                <a16:creationId xmlns:a16="http://schemas.microsoft.com/office/drawing/2014/main" id="{03EC0E75-703B-7103-DFA2-948E8CD113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697395"/>
            <a:ext cx="5433392" cy="3808345"/>
          </a:xfrm>
          <a:prstGeom prst="rect">
            <a:avLst/>
          </a:prstGeom>
        </p:spPr>
      </p:pic>
      <p:pic>
        <p:nvPicPr>
          <p:cNvPr id="7" name="Picture 6">
            <a:extLst>
              <a:ext uri="{FF2B5EF4-FFF2-40B4-BE49-F238E27FC236}">
                <a16:creationId xmlns:a16="http://schemas.microsoft.com/office/drawing/2014/main" id="{112F20E9-03F2-D7E6-7187-8C1CBC8D4871}"/>
              </a:ext>
            </a:extLst>
          </p:cNvPr>
          <p:cNvPicPr>
            <a:picLocks noChangeAspect="1"/>
          </p:cNvPicPr>
          <p:nvPr/>
        </p:nvPicPr>
        <p:blipFill>
          <a:blip r:embed="rId6"/>
          <a:stretch>
            <a:fillRect/>
          </a:stretch>
        </p:blipFill>
        <p:spPr>
          <a:xfrm>
            <a:off x="5359884" y="1683026"/>
            <a:ext cx="3784116" cy="4964801"/>
          </a:xfrm>
          <a:prstGeom prst="rect">
            <a:avLst/>
          </a:prstGeom>
        </p:spPr>
      </p:pic>
      <p:pic>
        <p:nvPicPr>
          <p:cNvPr id="9" name="Picture 8">
            <a:extLst>
              <a:ext uri="{FF2B5EF4-FFF2-40B4-BE49-F238E27FC236}">
                <a16:creationId xmlns:a16="http://schemas.microsoft.com/office/drawing/2014/main" id="{BF027BEE-C7B4-8F8C-8175-043767F67D0C}"/>
              </a:ext>
            </a:extLst>
          </p:cNvPr>
          <p:cNvPicPr>
            <a:picLocks noChangeAspect="1"/>
          </p:cNvPicPr>
          <p:nvPr/>
        </p:nvPicPr>
        <p:blipFill>
          <a:blip r:embed="rId7"/>
          <a:stretch>
            <a:fillRect/>
          </a:stretch>
        </p:blipFill>
        <p:spPr>
          <a:xfrm>
            <a:off x="73509" y="4371353"/>
            <a:ext cx="5286375" cy="2276475"/>
          </a:xfrm>
          <a:prstGeom prst="rect">
            <a:avLst/>
          </a:prstGeom>
        </p:spPr>
      </p:pic>
      <p:pic>
        <p:nvPicPr>
          <p:cNvPr id="11" name="Picture 10">
            <a:extLst>
              <a:ext uri="{FF2B5EF4-FFF2-40B4-BE49-F238E27FC236}">
                <a16:creationId xmlns:a16="http://schemas.microsoft.com/office/drawing/2014/main" id="{5EDE31AE-7C18-ABCE-85A7-0EC705F24C9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901148" y="1519030"/>
            <a:ext cx="7394713" cy="36559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2830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79" y="-76200"/>
            <a:ext cx="9138821"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97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0B40A-8CE3-4581-5A85-322F68CD1254}"/>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E4B408EC-E0AD-7F69-938E-8A8A675EB5A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79" y="-76200"/>
            <a:ext cx="9138821"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3ABAFF1E-7C77-3880-9E45-C4E18D3C5DDC}"/>
              </a:ext>
            </a:extLst>
          </p:cNvPr>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37322" y="1931504"/>
            <a:ext cx="8083826" cy="3356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95047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3EB87-F8B3-730E-3BE8-E5F5CFE32783}"/>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0D18E89F-A24E-1BDE-2826-1B5B21C59E9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79" y="-76200"/>
            <a:ext cx="9138821"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AE4EF403-5736-CA60-6A9D-808BD3C8209A}"/>
              </a:ext>
            </a:extLst>
          </p:cNvPr>
          <p:cNvPicPr>
            <a:picLocks noChangeAspect="1"/>
          </p:cNvPicPr>
          <p:nvPr/>
        </p:nvPicPr>
        <p:blipFill>
          <a:blip r:embed="rId4">
            <a:duotone>
              <a:prstClr val="black"/>
              <a:schemeClr val="accent4">
                <a:tint val="45000"/>
                <a:satMod val="400000"/>
              </a:schemeClr>
            </a:duotone>
          </a:blip>
          <a:stretch>
            <a:fillRect/>
          </a:stretch>
        </p:blipFill>
        <p:spPr>
          <a:xfrm>
            <a:off x="543339" y="1260593"/>
            <a:ext cx="8070574" cy="4801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644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DFA66-E0C5-44A7-805D-D6F9CF6E3A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6957391"/>
          </a:xfrm>
          <a:prstGeom prst="rect">
            <a:avLst/>
          </a:prstGeom>
        </p:spPr>
      </p:pic>
    </p:spTree>
    <p:extLst>
      <p:ext uri="{BB962C8B-B14F-4D97-AF65-F5344CB8AC3E}">
        <p14:creationId xmlns:p14="http://schemas.microsoft.com/office/powerpoint/2010/main" val="12351068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25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1199534"/>
          </a:xfrm>
          <a:solidFill>
            <a:schemeClr val="tx1"/>
          </a:solidFill>
        </p:spPr>
        <p:txBody>
          <a:bodyPr>
            <a:normAutofit/>
          </a:bodyPr>
          <a:lstStyle/>
          <a:p>
            <a:r>
              <a:rPr lang="en-US" sz="6600" dirty="0">
                <a:solidFill>
                  <a:srgbClr val="FF0000"/>
                </a:solidFill>
                <a:latin typeface="Stencil" panose="040409050D0802020404" pitchFamily="82" charset="0"/>
              </a:rPr>
              <a:t>Gary Mark Gilmore</a:t>
            </a:r>
          </a:p>
        </p:txBody>
      </p:sp>
      <p:sp>
        <p:nvSpPr>
          <p:cNvPr id="3" name="Subtitle 2"/>
          <p:cNvSpPr>
            <a:spLocks noGrp="1"/>
          </p:cNvSpPr>
          <p:nvPr>
            <p:ph type="subTitle" idx="1"/>
          </p:nvPr>
        </p:nvSpPr>
        <p:spPr>
          <a:xfrm>
            <a:off x="0" y="1288026"/>
            <a:ext cx="9144000" cy="5569974"/>
          </a:xfrm>
        </p:spPr>
        <p:txBody>
          <a:bodyPr>
            <a:normAutofit fontScale="92500" lnSpcReduction="10000"/>
          </a:bodyPr>
          <a:lstStyle/>
          <a:p>
            <a:pPr marL="285750" indent="-285750" algn="l">
              <a:spcBef>
                <a:spcPts val="0"/>
              </a:spcBef>
              <a:buFont typeface="Arial" panose="020B0604020202020204" pitchFamily="34" charset="0"/>
              <a:buChar char="•"/>
            </a:pPr>
            <a:endParaRPr lang="en-US" sz="700" b="1" dirty="0">
              <a:solidFill>
                <a:schemeClr val="tx1"/>
              </a:solidFill>
            </a:endParaRPr>
          </a:p>
          <a:p>
            <a:pPr marL="285750" indent="-285750" algn="l">
              <a:lnSpc>
                <a:spcPct val="110000"/>
              </a:lnSpc>
              <a:spcBef>
                <a:spcPts val="0"/>
              </a:spcBef>
              <a:buFont typeface="Arial" panose="020B0604020202020204" pitchFamily="34" charset="0"/>
              <a:buChar char="•"/>
            </a:pPr>
            <a:r>
              <a:rPr lang="en-US" sz="3200" b="1" dirty="0">
                <a:solidFill>
                  <a:schemeClr val="tx1"/>
                </a:solidFill>
              </a:rPr>
              <a:t>In 1976, Gilmore murdered a gas station attendant in Orem, Utah and the next day shot to death a motel manager in Provo, Utah;</a:t>
            </a:r>
          </a:p>
          <a:p>
            <a:pPr marL="285750" indent="-285750" algn="l">
              <a:lnSpc>
                <a:spcPct val="110000"/>
              </a:lnSpc>
              <a:spcBef>
                <a:spcPts val="0"/>
              </a:spcBef>
              <a:buFont typeface="Arial" panose="020B0604020202020204" pitchFamily="34" charset="0"/>
              <a:buChar char="•"/>
            </a:pPr>
            <a:r>
              <a:rPr lang="en-US" sz="3200" b="1" dirty="0">
                <a:solidFill>
                  <a:schemeClr val="tx1"/>
                </a:solidFill>
              </a:rPr>
              <a:t>State Police apprehended him, and he was put on trial for two murders;</a:t>
            </a:r>
          </a:p>
          <a:p>
            <a:pPr marL="285750" indent="-285750" algn="l">
              <a:lnSpc>
                <a:spcPct val="110000"/>
              </a:lnSpc>
              <a:spcBef>
                <a:spcPts val="0"/>
              </a:spcBef>
              <a:buFont typeface="Arial" panose="020B0604020202020204" pitchFamily="34" charset="0"/>
              <a:buChar char="•"/>
            </a:pPr>
            <a:r>
              <a:rPr lang="en-US" sz="3200" b="1" dirty="0">
                <a:solidFill>
                  <a:schemeClr val="tx1"/>
                </a:solidFill>
              </a:rPr>
              <a:t>Psychiatrists said that he was not insane at time of the shootings;</a:t>
            </a:r>
          </a:p>
          <a:p>
            <a:pPr marL="285750" indent="-285750" algn="l">
              <a:lnSpc>
                <a:spcPct val="110000"/>
              </a:lnSpc>
              <a:spcBef>
                <a:spcPts val="0"/>
              </a:spcBef>
              <a:buFont typeface="Arial" panose="020B0604020202020204" pitchFamily="34" charset="0"/>
              <a:buChar char="•"/>
            </a:pPr>
            <a:r>
              <a:rPr lang="en-US" sz="3200" b="1" dirty="0">
                <a:solidFill>
                  <a:schemeClr val="tx1"/>
                </a:solidFill>
              </a:rPr>
              <a:t>His 2 court appointed lawyers rested without calling witnesses;</a:t>
            </a:r>
          </a:p>
          <a:p>
            <a:pPr marL="285750" indent="-285750" algn="l">
              <a:lnSpc>
                <a:spcPct val="110000"/>
              </a:lnSpc>
              <a:spcBef>
                <a:spcPts val="0"/>
              </a:spcBef>
              <a:buFont typeface="Arial" panose="020B0604020202020204" pitchFamily="34" charset="0"/>
              <a:buChar char="•"/>
            </a:pPr>
            <a:r>
              <a:rPr lang="en-US" sz="3200" b="1" dirty="0">
                <a:solidFill>
                  <a:schemeClr val="tx1"/>
                </a:solidFill>
              </a:rPr>
              <a:t>Jury returned guilty verdict and recommended death;</a:t>
            </a:r>
            <a:endParaRPr lang="en-US" sz="2800" b="1" dirty="0">
              <a:solidFill>
                <a:schemeClr val="tx1"/>
              </a:solidFill>
            </a:endParaRPr>
          </a:p>
        </p:txBody>
      </p:sp>
    </p:spTree>
    <p:extLst>
      <p:ext uri="{BB962C8B-B14F-4D97-AF65-F5344CB8AC3E}">
        <p14:creationId xmlns:p14="http://schemas.microsoft.com/office/powerpoint/2010/main" val="350302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ilding with a sign on it&#10;&#10;Description automatically generated with low confidence">
            <a:extLst>
              <a:ext uri="{FF2B5EF4-FFF2-40B4-BE49-F238E27FC236}">
                <a16:creationId xmlns:a16="http://schemas.microsoft.com/office/drawing/2014/main" id="{57F123D0-45E1-4C62-94BA-2E8114BA05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5562" r="1" b="1"/>
          <a:stretch/>
        </p:blipFill>
        <p:spPr>
          <a:xfrm>
            <a:off x="-2285" y="10"/>
            <a:ext cx="9143999" cy="6857990"/>
          </a:xfrm>
          <a:prstGeom prst="rect">
            <a:avLst/>
          </a:prstGeom>
        </p:spPr>
      </p:pic>
      <p:sp>
        <p:nvSpPr>
          <p:cNvPr id="2" name="Title 1">
            <a:extLst>
              <a:ext uri="{FF2B5EF4-FFF2-40B4-BE49-F238E27FC236}">
                <a16:creationId xmlns:a16="http://schemas.microsoft.com/office/drawing/2014/main" id="{827EF0F4-883F-4099-B4DB-1629676D6F2C}"/>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a:solidFill>
                  <a:srgbClr val="FFFFFF"/>
                </a:solidFill>
              </a:rPr>
              <a:t>.</a:t>
            </a:r>
          </a:p>
        </p:txBody>
      </p:sp>
    </p:spTree>
    <p:extLst>
      <p:ext uri="{BB962C8B-B14F-4D97-AF65-F5344CB8AC3E}">
        <p14:creationId xmlns:p14="http://schemas.microsoft.com/office/powerpoint/2010/main" val="443728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295399"/>
          </a:xfrm>
          <a:solidFill>
            <a:schemeClr val="tx1"/>
          </a:solidFill>
        </p:spPr>
        <p:txBody>
          <a:bodyPr>
            <a:normAutofit/>
          </a:bodyPr>
          <a:lstStyle/>
          <a:p>
            <a:r>
              <a:rPr lang="en-US" sz="6600">
                <a:solidFill>
                  <a:srgbClr val="FF0000"/>
                </a:solidFill>
                <a:latin typeface="Stencil" panose="040409050D0802020404" pitchFamily="82" charset="0"/>
              </a:rPr>
              <a:t>Gary Mark Gilmore</a:t>
            </a:r>
          </a:p>
        </p:txBody>
      </p:sp>
      <p:sp>
        <p:nvSpPr>
          <p:cNvPr id="3" name="Subtitle 2"/>
          <p:cNvSpPr>
            <a:spLocks noGrp="1"/>
          </p:cNvSpPr>
          <p:nvPr>
            <p:ph type="subTitle" idx="1"/>
          </p:nvPr>
        </p:nvSpPr>
        <p:spPr>
          <a:xfrm>
            <a:off x="0" y="1418252"/>
            <a:ext cx="9144000" cy="5439747"/>
          </a:xfrm>
        </p:spPr>
        <p:txBody>
          <a:bodyPr>
            <a:normAutofit fontScale="92500" lnSpcReduction="10000"/>
          </a:bodyPr>
          <a:lstStyle/>
          <a:p>
            <a:pPr marL="285750" indent="-285750" algn="l">
              <a:spcBef>
                <a:spcPts val="0"/>
              </a:spcBef>
              <a:buFont typeface="Arial" panose="020B0604020202020204" pitchFamily="34" charset="0"/>
              <a:buChar char="•"/>
            </a:pPr>
            <a:endParaRPr lang="en-US" sz="800" b="1" dirty="0">
              <a:solidFill>
                <a:schemeClr val="tx1"/>
              </a:solidFill>
            </a:endParaRPr>
          </a:p>
          <a:p>
            <a:pPr marL="285750" indent="-285750" algn="l">
              <a:lnSpc>
                <a:spcPct val="110000"/>
              </a:lnSpc>
              <a:spcBef>
                <a:spcPts val="0"/>
              </a:spcBef>
              <a:buFont typeface="Arial" panose="020B0604020202020204" pitchFamily="34" charset="0"/>
              <a:buChar char="•"/>
            </a:pPr>
            <a:r>
              <a:rPr lang="en-US" sz="3600" b="1" dirty="0">
                <a:solidFill>
                  <a:schemeClr val="tx1"/>
                </a:solidFill>
              </a:rPr>
              <a:t>Gilmore chose not to appeal/seek </a:t>
            </a:r>
            <a:r>
              <a:rPr lang="en-US" sz="3600" b="1" i="1" dirty="0">
                <a:solidFill>
                  <a:schemeClr val="tx1"/>
                </a:solidFill>
              </a:rPr>
              <a:t>habeas</a:t>
            </a:r>
            <a:r>
              <a:rPr lang="en-US" sz="3600" b="1" dirty="0">
                <a:solidFill>
                  <a:schemeClr val="tx1"/>
                </a:solidFill>
              </a:rPr>
              <a:t> relief; </a:t>
            </a:r>
          </a:p>
          <a:p>
            <a:pPr marL="285750" indent="-285750" algn="l">
              <a:lnSpc>
                <a:spcPct val="110000"/>
              </a:lnSpc>
              <a:spcBef>
                <a:spcPts val="0"/>
              </a:spcBef>
              <a:buFont typeface="Arial" panose="020B0604020202020204" pitchFamily="34" charset="0"/>
              <a:buChar char="•"/>
            </a:pPr>
            <a:endParaRPr lang="en-US" sz="900" b="1" dirty="0">
              <a:solidFill>
                <a:schemeClr val="tx1"/>
              </a:solidFill>
            </a:endParaRPr>
          </a:p>
          <a:p>
            <a:pPr marL="285750" indent="-285750" algn="l">
              <a:lnSpc>
                <a:spcPct val="110000"/>
              </a:lnSpc>
              <a:spcBef>
                <a:spcPts val="0"/>
              </a:spcBef>
              <a:buFont typeface="Arial" panose="020B0604020202020204" pitchFamily="34" charset="0"/>
              <a:buChar char="•"/>
            </a:pPr>
            <a:r>
              <a:rPr lang="en-US" sz="3600" b="1" dirty="0">
                <a:solidFill>
                  <a:schemeClr val="tx1"/>
                </a:solidFill>
              </a:rPr>
              <a:t>His mother, Bessie, sued for a stay of execution as her son’s “next friend.”</a:t>
            </a:r>
          </a:p>
          <a:p>
            <a:pPr marL="285750" indent="-285750" algn="l">
              <a:lnSpc>
                <a:spcPct val="110000"/>
              </a:lnSpc>
              <a:spcBef>
                <a:spcPts val="0"/>
              </a:spcBef>
              <a:buFont typeface="Arial" panose="020B0604020202020204" pitchFamily="34" charset="0"/>
              <a:buChar char="•"/>
            </a:pPr>
            <a:endParaRPr lang="en-US" sz="900" b="1" dirty="0">
              <a:solidFill>
                <a:schemeClr val="tx1"/>
              </a:solidFill>
            </a:endParaRPr>
          </a:p>
          <a:p>
            <a:pPr marL="285750" indent="-285750" algn="l">
              <a:lnSpc>
                <a:spcPct val="110000"/>
              </a:lnSpc>
              <a:spcBef>
                <a:spcPts val="0"/>
              </a:spcBef>
              <a:buFont typeface="Arial" panose="020B0604020202020204" pitchFamily="34" charset="0"/>
              <a:buChar char="•"/>
            </a:pPr>
            <a:r>
              <a:rPr lang="en-US" sz="3600" b="1" dirty="0">
                <a:solidFill>
                  <a:schemeClr val="tx1"/>
                </a:solidFill>
              </a:rPr>
              <a:t>U.S. Supreme Court declined to review, holding the record established a knowing and intelligent waiver of appellate review;</a:t>
            </a:r>
          </a:p>
          <a:p>
            <a:pPr marL="285750" indent="-285750" algn="l">
              <a:lnSpc>
                <a:spcPct val="110000"/>
              </a:lnSpc>
              <a:spcBef>
                <a:spcPts val="0"/>
              </a:spcBef>
              <a:buFont typeface="Arial" panose="020B0604020202020204" pitchFamily="34" charset="0"/>
              <a:buChar char="•"/>
            </a:pPr>
            <a:endParaRPr lang="en-US" sz="900" b="1" dirty="0">
              <a:solidFill>
                <a:schemeClr val="tx1"/>
              </a:solidFill>
            </a:endParaRPr>
          </a:p>
          <a:p>
            <a:pPr marL="285750" indent="-285750" algn="l">
              <a:lnSpc>
                <a:spcPct val="110000"/>
              </a:lnSpc>
              <a:spcBef>
                <a:spcPts val="0"/>
              </a:spcBef>
              <a:buFont typeface="Arial" panose="020B0604020202020204" pitchFamily="34" charset="0"/>
              <a:buChar char="•"/>
            </a:pPr>
            <a:r>
              <a:rPr lang="en-US" sz="3600" b="1" dirty="0">
                <a:solidFill>
                  <a:schemeClr val="tx1"/>
                </a:solidFill>
              </a:rPr>
              <a:t>ACLU sought, and obtained, several stays of execution;</a:t>
            </a:r>
          </a:p>
          <a:p>
            <a:pPr marL="285750" indent="-285750" algn="l">
              <a:lnSpc>
                <a:spcPct val="110000"/>
              </a:lnSpc>
              <a:spcBef>
                <a:spcPts val="0"/>
              </a:spcBef>
              <a:buFont typeface="Arial" panose="020B0604020202020204" pitchFamily="34" charset="0"/>
              <a:buChar char="•"/>
            </a:pPr>
            <a:endParaRPr lang="en-US" sz="900" b="1" dirty="0">
              <a:solidFill>
                <a:schemeClr val="tx1"/>
              </a:solidFill>
            </a:endParaRPr>
          </a:p>
        </p:txBody>
      </p:sp>
    </p:spTree>
    <p:extLst>
      <p:ext uri="{BB962C8B-B14F-4D97-AF65-F5344CB8AC3E}">
        <p14:creationId xmlns:p14="http://schemas.microsoft.com/office/powerpoint/2010/main" val="399757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08608" y="762000"/>
            <a:ext cx="7467600" cy="52578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44870FFD-258B-0106-B4F6-6B6C157CE72E}"/>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951414" y="2498545"/>
            <a:ext cx="5241171" cy="17847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7751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normAutofit/>
          </a:bodyPr>
          <a:lstStyle/>
          <a:p>
            <a:endParaRPr lang="en-US" sz="100"/>
          </a:p>
        </p:txBody>
      </p:sp>
      <p:pic>
        <p:nvPicPr>
          <p:cNvPr id="11267"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95744" y="152400"/>
            <a:ext cx="4824412"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85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852" y="0"/>
            <a:ext cx="91728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8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843EFC-8BE9-D7DB-0EC8-12146C4DBF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8155" y="0"/>
            <a:ext cx="9379974" cy="6858000"/>
          </a:xfrm>
          <a:prstGeom prst="rect">
            <a:avLst/>
          </a:prstGeom>
        </p:spPr>
      </p:pic>
    </p:spTree>
    <p:extLst>
      <p:ext uri="{BB962C8B-B14F-4D97-AF65-F5344CB8AC3E}">
        <p14:creationId xmlns:p14="http://schemas.microsoft.com/office/powerpoint/2010/main" val="393710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6305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73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80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8466"/>
            <a:ext cx="9144000" cy="684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170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C2B1C-8DCC-64B6-D480-DD0EC2D3EA92}"/>
            </a:ext>
          </a:extLst>
        </p:cNvPr>
        <p:cNvGrpSpPr/>
        <p:nvPr/>
      </p:nvGrpSpPr>
      <p:grpSpPr>
        <a:xfrm>
          <a:off x="0" y="0"/>
          <a:ext cx="0" cy="0"/>
          <a:chOff x="0" y="0"/>
          <a:chExt cx="0" cy="0"/>
        </a:xfrm>
      </p:grpSpPr>
      <p:pic>
        <p:nvPicPr>
          <p:cNvPr id="3" name="Picture 2" descr="A person with nice hair&#10;&#10;AI-generated content may be incorrect.">
            <a:extLst>
              <a:ext uri="{FF2B5EF4-FFF2-40B4-BE49-F238E27FC236}">
                <a16:creationId xmlns:a16="http://schemas.microsoft.com/office/drawing/2014/main" id="{3E09296B-F588-F0BF-D418-C4ADBA5E22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r="4316"/>
          <a:stretch/>
        </p:blipFill>
        <p:spPr>
          <a:xfrm>
            <a:off x="20" y="1282"/>
            <a:ext cx="9143980" cy="6856718"/>
          </a:xfrm>
          <a:prstGeom prst="rect">
            <a:avLst/>
          </a:prstGeom>
        </p:spPr>
      </p:pic>
      <p:pic>
        <p:nvPicPr>
          <p:cNvPr id="7" name="Picture 6">
            <a:extLst>
              <a:ext uri="{FF2B5EF4-FFF2-40B4-BE49-F238E27FC236}">
                <a16:creationId xmlns:a16="http://schemas.microsoft.com/office/drawing/2014/main" id="{E320A55A-817B-C99E-B0CD-13E4F9B9CE93}"/>
              </a:ext>
            </a:extLst>
          </p:cNvPr>
          <p:cNvPicPr>
            <a:picLocks noChangeAspect="1"/>
          </p:cNvPicPr>
          <p:nvPr/>
        </p:nvPicPr>
        <p:blipFill>
          <a:blip r:embed="rId4">
            <a:extLst>
              <a:ext uri="{BEBA8EAE-BF5A-486C-A8C5-ECC9F3942E4B}">
                <a14:imgProps xmlns:a14="http://schemas.microsoft.com/office/drawing/2010/main">
                  <a14:imgLayer r:embed="rId5">
                    <a14:imgEffect>
                      <a14:artisticPencilSketch/>
                    </a14:imgEffect>
                    <a14:imgEffect>
                      <a14:sharpenSoften amount="50000"/>
                    </a14:imgEffect>
                  </a14:imgLayer>
                </a14:imgProps>
              </a:ext>
            </a:extLst>
          </a:blip>
          <a:stretch>
            <a:fillRect/>
          </a:stretch>
        </p:blipFill>
        <p:spPr>
          <a:xfrm>
            <a:off x="4642439" y="149291"/>
            <a:ext cx="4419360" cy="895738"/>
          </a:xfrm>
          <a:prstGeom prst="rect">
            <a:avLst/>
          </a:prstGeom>
          <a:ln>
            <a:noFill/>
          </a:ln>
          <a:effectLst>
            <a:softEdge rad="112500"/>
          </a:effectLst>
        </p:spPr>
      </p:pic>
    </p:spTree>
    <p:extLst>
      <p:ext uri="{BB962C8B-B14F-4D97-AF65-F5344CB8AC3E}">
        <p14:creationId xmlns:p14="http://schemas.microsoft.com/office/powerpoint/2010/main" val="4047667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E5188-0086-0C85-D5B7-C2FD2AD14C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1"/>
            <a:ext cx="9144000" cy="6550091"/>
          </a:xfrm>
          <a:prstGeom prst="rect">
            <a:avLst/>
          </a:prstGeom>
        </p:spPr>
      </p:pic>
    </p:spTree>
    <p:extLst>
      <p:ext uri="{BB962C8B-B14F-4D97-AF65-F5344CB8AC3E}">
        <p14:creationId xmlns:p14="http://schemas.microsoft.com/office/powerpoint/2010/main" val="319093269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B4A5BA-07C2-9464-176E-4AF7BB14E9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507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9869E1-F316-2417-DFB8-CBB50ED164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82600" y="391886"/>
            <a:ext cx="8178799" cy="5980922"/>
          </a:xfrm>
          <a:prstGeom prst="rect">
            <a:avLst/>
          </a:prstGeom>
        </p:spPr>
      </p:pic>
    </p:spTree>
    <p:extLst>
      <p:ext uri="{BB962C8B-B14F-4D97-AF65-F5344CB8AC3E}">
        <p14:creationId xmlns:p14="http://schemas.microsoft.com/office/powerpoint/2010/main" val="3496204114"/>
      </p:ext>
    </p:extLst>
  </p:cSld>
  <p:clrMapOvr>
    <a:masterClrMapping/>
  </p:clrMapOvr>
  <p:transition spd="slow">
    <p:push dir="u"/>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72E4E-6B40-226F-61AF-961CF89A22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42300" y="1222312"/>
            <a:ext cx="7259399" cy="1071100"/>
          </a:xfrm>
          <a:prstGeom prst="rect">
            <a:avLst/>
          </a:prstGeom>
        </p:spPr>
      </p:pic>
      <p:pic>
        <p:nvPicPr>
          <p:cNvPr id="6" name="Picture 5">
            <a:extLst>
              <a:ext uri="{FF2B5EF4-FFF2-40B4-BE49-F238E27FC236}">
                <a16:creationId xmlns:a16="http://schemas.microsoft.com/office/drawing/2014/main" id="{26B0E9FF-8D89-B049-4969-A741C410306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42299" y="2293412"/>
            <a:ext cx="7259399" cy="3612866"/>
          </a:xfrm>
          <a:prstGeom prst="rect">
            <a:avLst/>
          </a:prstGeom>
        </p:spPr>
      </p:pic>
    </p:spTree>
    <p:extLst>
      <p:ext uri="{BB962C8B-B14F-4D97-AF65-F5344CB8AC3E}">
        <p14:creationId xmlns:p14="http://schemas.microsoft.com/office/powerpoint/2010/main" val="2414662285"/>
      </p:ext>
    </p:extLst>
  </p:cSld>
  <p:clrMapOvr>
    <a:masterClrMapping/>
  </p:clrMapOvr>
  <p:transition spd="slow">
    <p:push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BDEFFA-B594-58B9-B0A1-34948FD56DBA}"/>
              </a:ext>
            </a:extLst>
          </p:cNvPr>
          <p:cNvPicPr>
            <a:picLocks noChangeAspect="1"/>
          </p:cNvPicPr>
          <p:nvPr/>
        </p:nvPicPr>
        <p:blipFill>
          <a:blip r:embed="rId2"/>
          <a:stretch>
            <a:fillRect/>
          </a:stretch>
        </p:blipFill>
        <p:spPr>
          <a:xfrm>
            <a:off x="558192" y="352943"/>
            <a:ext cx="8360901" cy="1100495"/>
          </a:xfrm>
          <a:prstGeom prst="rect">
            <a:avLst/>
          </a:prstGeom>
        </p:spPr>
      </p:pic>
      <p:pic>
        <p:nvPicPr>
          <p:cNvPr id="6" name="Picture 5">
            <a:extLst>
              <a:ext uri="{FF2B5EF4-FFF2-40B4-BE49-F238E27FC236}">
                <a16:creationId xmlns:a16="http://schemas.microsoft.com/office/drawing/2014/main" id="{0C0758DE-368B-EE73-7394-99A09083A56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45810" y="1825056"/>
            <a:ext cx="8452380" cy="3791973"/>
          </a:xfrm>
          <a:prstGeom prst="rect">
            <a:avLst/>
          </a:prstGeom>
        </p:spPr>
      </p:pic>
    </p:spTree>
    <p:extLst>
      <p:ext uri="{BB962C8B-B14F-4D97-AF65-F5344CB8AC3E}">
        <p14:creationId xmlns:p14="http://schemas.microsoft.com/office/powerpoint/2010/main" val="3226113229"/>
      </p:ext>
    </p:extLst>
  </p:cSld>
  <p:clrMapOvr>
    <a:masterClrMapping/>
  </p:clrMapOvr>
  <p:transition spd="slow">
    <p:push di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A78E96-0BFC-6647-818B-377EC3201C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92765"/>
            <a:ext cx="9144001" cy="1855304"/>
          </a:xfrm>
          <a:prstGeom prst="rect">
            <a:avLst/>
          </a:prstGeom>
        </p:spPr>
      </p:pic>
      <p:pic>
        <p:nvPicPr>
          <p:cNvPr id="7" name="Picture 6">
            <a:extLst>
              <a:ext uri="{FF2B5EF4-FFF2-40B4-BE49-F238E27FC236}">
                <a16:creationId xmlns:a16="http://schemas.microsoft.com/office/drawing/2014/main" id="{0C651413-9232-DCDB-616D-33CC59D2A83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1762539"/>
            <a:ext cx="9144000" cy="5095461"/>
          </a:xfrm>
          <a:prstGeom prst="rect">
            <a:avLst/>
          </a:prstGeom>
        </p:spPr>
      </p:pic>
      <p:pic>
        <p:nvPicPr>
          <p:cNvPr id="3" name="Picture 2">
            <a:extLst>
              <a:ext uri="{FF2B5EF4-FFF2-40B4-BE49-F238E27FC236}">
                <a16:creationId xmlns:a16="http://schemas.microsoft.com/office/drawing/2014/main" id="{414BE833-69C5-D448-47E5-7ACAE7D8995B}"/>
              </a:ext>
            </a:extLst>
          </p:cNvPr>
          <p:cNvPicPr>
            <a:picLocks noChangeAspect="1"/>
          </p:cNvPicPr>
          <p:nvPr/>
        </p:nvPicPr>
        <p:blipFill>
          <a:blip r:embed="rId6"/>
          <a:stretch>
            <a:fillRect/>
          </a:stretch>
        </p:blipFill>
        <p:spPr>
          <a:xfrm>
            <a:off x="497418" y="198266"/>
            <a:ext cx="1356478" cy="228620"/>
          </a:xfrm>
          <a:prstGeom prst="rect">
            <a:avLst/>
          </a:prstGeom>
        </p:spPr>
      </p:pic>
    </p:spTree>
    <p:extLst>
      <p:ext uri="{BB962C8B-B14F-4D97-AF65-F5344CB8AC3E}">
        <p14:creationId xmlns:p14="http://schemas.microsoft.com/office/powerpoint/2010/main" val="356617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7422A0-4F10-27E8-EF80-312DC5C4033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3982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05711-2B06-0DB9-927B-B5279C5A1B1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8EC292-820A-2803-489D-DDDE33C383F9}"/>
              </a:ext>
            </a:extLst>
          </p:cNvPr>
          <p:cNvPicPr>
            <a:picLocks noChangeAspect="1"/>
          </p:cNvPicPr>
          <p:nvPr/>
        </p:nvPicPr>
        <p:blipFill>
          <a:blip r:embed="rId2"/>
          <a:stretch>
            <a:fillRect/>
          </a:stretch>
        </p:blipFill>
        <p:spPr>
          <a:xfrm>
            <a:off x="0" y="0"/>
            <a:ext cx="9144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B459188-4391-C5AF-F760-4BB998A88291}"/>
                  </a:ext>
                </a:extLst>
              </p14:cNvPr>
              <p14:cNvContentPartPr/>
              <p14:nvPr/>
            </p14:nvContentPartPr>
            <p14:xfrm>
              <a:off x="177223" y="597563"/>
              <a:ext cx="8769960" cy="282240"/>
            </p14:xfrm>
          </p:contentPart>
        </mc:Choice>
        <mc:Fallback xmlns="">
          <p:pic>
            <p:nvPicPr>
              <p:cNvPr id="2" name="Ink 1">
                <a:extLst>
                  <a:ext uri="{FF2B5EF4-FFF2-40B4-BE49-F238E27FC236}">
                    <a16:creationId xmlns:a16="http://schemas.microsoft.com/office/drawing/2014/main" id="{3B459188-4391-C5AF-F760-4BB998A88291}"/>
                  </a:ext>
                </a:extLst>
              </p:cNvPr>
              <p:cNvPicPr/>
              <p:nvPr/>
            </p:nvPicPr>
            <p:blipFill>
              <a:blip r:embed="rId4"/>
              <a:stretch>
                <a:fillRect/>
              </a:stretch>
            </p:blipFill>
            <p:spPr>
              <a:xfrm>
                <a:off x="123223" y="489563"/>
                <a:ext cx="8877600" cy="497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3653F2F-E00B-DEFD-3E73-908C70D2D32D}"/>
                  </a:ext>
                </a:extLst>
              </p14:cNvPr>
              <p14:cNvContentPartPr/>
              <p14:nvPr/>
            </p14:nvContentPartPr>
            <p14:xfrm>
              <a:off x="92983" y="1025963"/>
              <a:ext cx="8939520" cy="720"/>
            </p14:xfrm>
          </p:contentPart>
        </mc:Choice>
        <mc:Fallback xmlns="">
          <p:pic>
            <p:nvPicPr>
              <p:cNvPr id="5" name="Ink 4">
                <a:extLst>
                  <a:ext uri="{FF2B5EF4-FFF2-40B4-BE49-F238E27FC236}">
                    <a16:creationId xmlns:a16="http://schemas.microsoft.com/office/drawing/2014/main" id="{D3653F2F-E00B-DEFD-3E73-908C70D2D32D}"/>
                  </a:ext>
                </a:extLst>
              </p:cNvPr>
              <p:cNvPicPr/>
              <p:nvPr/>
            </p:nvPicPr>
            <p:blipFill>
              <a:blip r:embed="rId6"/>
              <a:stretch>
                <a:fillRect/>
              </a:stretch>
            </p:blipFill>
            <p:spPr>
              <a:xfrm>
                <a:off x="38983" y="809963"/>
                <a:ext cx="90471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86038A8-7EF7-1C46-CD79-4BB38701B63E}"/>
                  </a:ext>
                </a:extLst>
              </p14:cNvPr>
              <p14:cNvContentPartPr/>
              <p14:nvPr/>
            </p14:nvContentPartPr>
            <p14:xfrm>
              <a:off x="6241783" y="688643"/>
              <a:ext cx="2545200" cy="229680"/>
            </p14:xfrm>
          </p:contentPart>
        </mc:Choice>
        <mc:Fallback xmlns="">
          <p:pic>
            <p:nvPicPr>
              <p:cNvPr id="8" name="Ink 7">
                <a:extLst>
                  <a:ext uri="{FF2B5EF4-FFF2-40B4-BE49-F238E27FC236}">
                    <a16:creationId xmlns:a16="http://schemas.microsoft.com/office/drawing/2014/main" id="{686038A8-7EF7-1C46-CD79-4BB38701B63E}"/>
                  </a:ext>
                </a:extLst>
              </p:cNvPr>
              <p:cNvPicPr/>
              <p:nvPr/>
            </p:nvPicPr>
            <p:blipFill>
              <a:blip r:embed="rId8"/>
              <a:stretch>
                <a:fillRect/>
              </a:stretch>
            </p:blipFill>
            <p:spPr>
              <a:xfrm>
                <a:off x="6188143" y="581003"/>
                <a:ext cx="2652840" cy="445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AB6EF97-F261-20AE-C0B5-73038C7AD23D}"/>
                  </a:ext>
                </a:extLst>
              </p14:cNvPr>
              <p14:cNvContentPartPr/>
              <p14:nvPr/>
            </p14:nvContentPartPr>
            <p14:xfrm>
              <a:off x="5532943" y="764243"/>
              <a:ext cx="2228040" cy="159480"/>
            </p14:xfrm>
          </p:contentPart>
        </mc:Choice>
        <mc:Fallback xmlns="">
          <p:pic>
            <p:nvPicPr>
              <p:cNvPr id="9" name="Ink 8">
                <a:extLst>
                  <a:ext uri="{FF2B5EF4-FFF2-40B4-BE49-F238E27FC236}">
                    <a16:creationId xmlns:a16="http://schemas.microsoft.com/office/drawing/2014/main" id="{5AB6EF97-F261-20AE-C0B5-73038C7AD23D}"/>
                  </a:ext>
                </a:extLst>
              </p:cNvPr>
              <p:cNvPicPr/>
              <p:nvPr/>
            </p:nvPicPr>
            <p:blipFill>
              <a:blip r:embed="rId10"/>
              <a:stretch>
                <a:fillRect/>
              </a:stretch>
            </p:blipFill>
            <p:spPr>
              <a:xfrm>
                <a:off x="5479303" y="656603"/>
                <a:ext cx="233568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201AE85D-6CC8-CE5D-6051-9861FDCC3889}"/>
                  </a:ext>
                </a:extLst>
              </p14:cNvPr>
              <p14:cNvContentPartPr/>
              <p14:nvPr/>
            </p14:nvContentPartPr>
            <p14:xfrm>
              <a:off x="3480223" y="858203"/>
              <a:ext cx="1306080" cy="54000"/>
            </p14:xfrm>
          </p:contentPart>
        </mc:Choice>
        <mc:Fallback xmlns="">
          <p:pic>
            <p:nvPicPr>
              <p:cNvPr id="10" name="Ink 9">
                <a:extLst>
                  <a:ext uri="{FF2B5EF4-FFF2-40B4-BE49-F238E27FC236}">
                    <a16:creationId xmlns:a16="http://schemas.microsoft.com/office/drawing/2014/main" id="{201AE85D-6CC8-CE5D-6051-9861FDCC3889}"/>
                  </a:ext>
                </a:extLst>
              </p:cNvPr>
              <p:cNvPicPr/>
              <p:nvPr/>
            </p:nvPicPr>
            <p:blipFill>
              <a:blip r:embed="rId12"/>
              <a:stretch>
                <a:fillRect/>
              </a:stretch>
            </p:blipFill>
            <p:spPr>
              <a:xfrm>
                <a:off x="3426223" y="750203"/>
                <a:ext cx="141372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E95A38B7-9997-1142-259A-DD9D7CED6B82}"/>
                  </a:ext>
                </a:extLst>
              </p14:cNvPr>
              <p14:cNvContentPartPr/>
              <p14:nvPr/>
            </p14:nvContentPartPr>
            <p14:xfrm>
              <a:off x="7091023" y="860723"/>
              <a:ext cx="1084320" cy="54360"/>
            </p14:xfrm>
          </p:contentPart>
        </mc:Choice>
        <mc:Fallback xmlns="">
          <p:pic>
            <p:nvPicPr>
              <p:cNvPr id="11" name="Ink 10">
                <a:extLst>
                  <a:ext uri="{FF2B5EF4-FFF2-40B4-BE49-F238E27FC236}">
                    <a16:creationId xmlns:a16="http://schemas.microsoft.com/office/drawing/2014/main" id="{E95A38B7-9997-1142-259A-DD9D7CED6B82}"/>
                  </a:ext>
                </a:extLst>
              </p:cNvPr>
              <p:cNvPicPr/>
              <p:nvPr/>
            </p:nvPicPr>
            <p:blipFill>
              <a:blip r:embed="rId14"/>
              <a:stretch>
                <a:fillRect/>
              </a:stretch>
            </p:blipFill>
            <p:spPr>
              <a:xfrm>
                <a:off x="7037023" y="752723"/>
                <a:ext cx="119196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C3EC1363-F03E-B52E-2530-2CB98CDD0F63}"/>
                  </a:ext>
                </a:extLst>
              </p14:cNvPr>
              <p14:cNvContentPartPr/>
              <p14:nvPr/>
            </p14:nvContentPartPr>
            <p14:xfrm>
              <a:off x="195583" y="811403"/>
              <a:ext cx="247680" cy="9000"/>
            </p14:xfrm>
          </p:contentPart>
        </mc:Choice>
        <mc:Fallback xmlns="">
          <p:pic>
            <p:nvPicPr>
              <p:cNvPr id="12" name="Ink 11">
                <a:extLst>
                  <a:ext uri="{FF2B5EF4-FFF2-40B4-BE49-F238E27FC236}">
                    <a16:creationId xmlns:a16="http://schemas.microsoft.com/office/drawing/2014/main" id="{C3EC1363-F03E-B52E-2530-2CB98CDD0F63}"/>
                  </a:ext>
                </a:extLst>
              </p:cNvPr>
              <p:cNvPicPr/>
              <p:nvPr/>
            </p:nvPicPr>
            <p:blipFill>
              <a:blip r:embed="rId16"/>
              <a:stretch>
                <a:fillRect/>
              </a:stretch>
            </p:blipFill>
            <p:spPr>
              <a:xfrm>
                <a:off x="141943" y="703763"/>
                <a:ext cx="35532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87105612-40C9-BB38-BD74-399CDF6B30B8}"/>
                  </a:ext>
                </a:extLst>
              </p14:cNvPr>
              <p14:cNvContentPartPr/>
              <p14:nvPr/>
            </p14:nvContentPartPr>
            <p14:xfrm>
              <a:off x="270463" y="1203083"/>
              <a:ext cx="8771040" cy="720"/>
            </p14:xfrm>
          </p:contentPart>
        </mc:Choice>
        <mc:Fallback xmlns="">
          <p:pic>
            <p:nvPicPr>
              <p:cNvPr id="14" name="Ink 13">
                <a:extLst>
                  <a:ext uri="{FF2B5EF4-FFF2-40B4-BE49-F238E27FC236}">
                    <a16:creationId xmlns:a16="http://schemas.microsoft.com/office/drawing/2014/main" id="{87105612-40C9-BB38-BD74-399CDF6B30B8}"/>
                  </a:ext>
                </a:extLst>
              </p:cNvPr>
              <p:cNvPicPr/>
              <p:nvPr/>
            </p:nvPicPr>
            <p:blipFill>
              <a:blip r:embed="rId18"/>
              <a:stretch>
                <a:fillRect/>
              </a:stretch>
            </p:blipFill>
            <p:spPr>
              <a:xfrm>
                <a:off x="216823" y="987083"/>
                <a:ext cx="88786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FE6BA35A-CE15-26B7-8F9A-48CE12C60065}"/>
                  </a:ext>
                </a:extLst>
              </p14:cNvPr>
              <p14:cNvContentPartPr/>
              <p14:nvPr/>
            </p14:nvContentPartPr>
            <p14:xfrm>
              <a:off x="158503" y="1258163"/>
              <a:ext cx="8733240" cy="196200"/>
            </p14:xfrm>
          </p:contentPart>
        </mc:Choice>
        <mc:Fallback xmlns="">
          <p:pic>
            <p:nvPicPr>
              <p:cNvPr id="15" name="Ink 14">
                <a:extLst>
                  <a:ext uri="{FF2B5EF4-FFF2-40B4-BE49-F238E27FC236}">
                    <a16:creationId xmlns:a16="http://schemas.microsoft.com/office/drawing/2014/main" id="{FE6BA35A-CE15-26B7-8F9A-48CE12C60065}"/>
                  </a:ext>
                </a:extLst>
              </p:cNvPr>
              <p:cNvPicPr/>
              <p:nvPr/>
            </p:nvPicPr>
            <p:blipFill>
              <a:blip r:embed="rId20"/>
              <a:stretch>
                <a:fillRect/>
              </a:stretch>
            </p:blipFill>
            <p:spPr>
              <a:xfrm>
                <a:off x="104863" y="1150523"/>
                <a:ext cx="884088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9596B788-D149-FDC7-C4D3-D4D9370A0A7E}"/>
                  </a:ext>
                </a:extLst>
              </p14:cNvPr>
              <p14:cNvContentPartPr/>
              <p14:nvPr/>
            </p14:nvContentPartPr>
            <p14:xfrm>
              <a:off x="186583" y="1708883"/>
              <a:ext cx="2288160" cy="215640"/>
            </p14:xfrm>
          </p:contentPart>
        </mc:Choice>
        <mc:Fallback xmlns="">
          <p:pic>
            <p:nvPicPr>
              <p:cNvPr id="16" name="Ink 15">
                <a:extLst>
                  <a:ext uri="{FF2B5EF4-FFF2-40B4-BE49-F238E27FC236}">
                    <a16:creationId xmlns:a16="http://schemas.microsoft.com/office/drawing/2014/main" id="{9596B788-D149-FDC7-C4D3-D4D9370A0A7E}"/>
                  </a:ext>
                </a:extLst>
              </p:cNvPr>
              <p:cNvPicPr/>
              <p:nvPr/>
            </p:nvPicPr>
            <p:blipFill>
              <a:blip r:embed="rId22"/>
              <a:stretch>
                <a:fillRect/>
              </a:stretch>
            </p:blipFill>
            <p:spPr>
              <a:xfrm>
                <a:off x="132583" y="1600883"/>
                <a:ext cx="239580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4FD3CD20-82E1-8654-B9A6-C1568B82EAA1}"/>
                  </a:ext>
                </a:extLst>
              </p14:cNvPr>
              <p14:cNvContentPartPr/>
              <p14:nvPr/>
            </p14:nvContentPartPr>
            <p14:xfrm>
              <a:off x="270463" y="1397843"/>
              <a:ext cx="1883520" cy="151920"/>
            </p14:xfrm>
          </p:contentPart>
        </mc:Choice>
        <mc:Fallback xmlns="">
          <p:pic>
            <p:nvPicPr>
              <p:cNvPr id="18" name="Ink 17">
                <a:extLst>
                  <a:ext uri="{FF2B5EF4-FFF2-40B4-BE49-F238E27FC236}">
                    <a16:creationId xmlns:a16="http://schemas.microsoft.com/office/drawing/2014/main" id="{4FD3CD20-82E1-8654-B9A6-C1568B82EAA1}"/>
                  </a:ext>
                </a:extLst>
              </p:cNvPr>
              <p:cNvPicPr/>
              <p:nvPr/>
            </p:nvPicPr>
            <p:blipFill>
              <a:blip r:embed="rId24"/>
              <a:stretch>
                <a:fillRect/>
              </a:stretch>
            </p:blipFill>
            <p:spPr>
              <a:xfrm>
                <a:off x="216823" y="1290203"/>
                <a:ext cx="199116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42766546-A2E4-28D0-E202-9EE4CF78AC3E}"/>
                  </a:ext>
                </a:extLst>
              </p14:cNvPr>
              <p14:cNvContentPartPr/>
              <p14:nvPr/>
            </p14:nvContentPartPr>
            <p14:xfrm>
              <a:off x="326623" y="1458323"/>
              <a:ext cx="2113560" cy="194400"/>
            </p14:xfrm>
          </p:contentPart>
        </mc:Choice>
        <mc:Fallback xmlns="">
          <p:pic>
            <p:nvPicPr>
              <p:cNvPr id="19" name="Ink 18">
                <a:extLst>
                  <a:ext uri="{FF2B5EF4-FFF2-40B4-BE49-F238E27FC236}">
                    <a16:creationId xmlns:a16="http://schemas.microsoft.com/office/drawing/2014/main" id="{42766546-A2E4-28D0-E202-9EE4CF78AC3E}"/>
                  </a:ext>
                </a:extLst>
              </p:cNvPr>
              <p:cNvPicPr/>
              <p:nvPr/>
            </p:nvPicPr>
            <p:blipFill>
              <a:blip r:embed="rId26"/>
              <a:stretch>
                <a:fillRect/>
              </a:stretch>
            </p:blipFill>
            <p:spPr>
              <a:xfrm>
                <a:off x="272623" y="1350323"/>
                <a:ext cx="222120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33308816-44D3-733D-4BFD-35B60EF72BCD}"/>
                  </a:ext>
                </a:extLst>
              </p14:cNvPr>
              <p14:cNvContentPartPr/>
              <p14:nvPr/>
            </p14:nvContentPartPr>
            <p14:xfrm>
              <a:off x="204943" y="3301883"/>
              <a:ext cx="6270120" cy="319320"/>
            </p14:xfrm>
          </p:contentPart>
        </mc:Choice>
        <mc:Fallback xmlns="">
          <p:pic>
            <p:nvPicPr>
              <p:cNvPr id="20" name="Ink 19">
                <a:extLst>
                  <a:ext uri="{FF2B5EF4-FFF2-40B4-BE49-F238E27FC236}">
                    <a16:creationId xmlns:a16="http://schemas.microsoft.com/office/drawing/2014/main" id="{33308816-44D3-733D-4BFD-35B60EF72BCD}"/>
                  </a:ext>
                </a:extLst>
              </p:cNvPr>
              <p:cNvPicPr/>
              <p:nvPr/>
            </p:nvPicPr>
            <p:blipFill>
              <a:blip r:embed="rId28"/>
              <a:stretch>
                <a:fillRect/>
              </a:stretch>
            </p:blipFill>
            <p:spPr>
              <a:xfrm>
                <a:off x="151303" y="3193883"/>
                <a:ext cx="6377760" cy="5349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5" name="Ink 24">
                <a:extLst>
                  <a:ext uri="{FF2B5EF4-FFF2-40B4-BE49-F238E27FC236}">
                    <a16:creationId xmlns:a16="http://schemas.microsoft.com/office/drawing/2014/main" id="{C1F87A1F-BDA1-E2A4-6D09-D79F4AF3F6B5}"/>
                  </a:ext>
                </a:extLst>
              </p14:cNvPr>
              <p14:cNvContentPartPr/>
              <p14:nvPr/>
            </p14:nvContentPartPr>
            <p14:xfrm rot="10800000">
              <a:off x="4792876" y="1300407"/>
              <a:ext cx="4320174" cy="311872"/>
            </p14:xfrm>
          </p:contentPart>
        </mc:Choice>
        <mc:Fallback xmlns="">
          <p:pic>
            <p:nvPicPr>
              <p:cNvPr id="25" name="Ink 24">
                <a:extLst>
                  <a:ext uri="{FF2B5EF4-FFF2-40B4-BE49-F238E27FC236}">
                    <a16:creationId xmlns:a16="http://schemas.microsoft.com/office/drawing/2014/main" id="{C1F87A1F-BDA1-E2A4-6D09-D79F4AF3F6B5}"/>
                  </a:ext>
                </a:extLst>
              </p:cNvPr>
              <p:cNvPicPr/>
              <p:nvPr/>
            </p:nvPicPr>
            <p:blipFill>
              <a:blip r:embed="rId30"/>
              <a:stretch>
                <a:fillRect/>
              </a:stretch>
            </p:blipFill>
            <p:spPr>
              <a:xfrm rot="10800000">
                <a:off x="4738878" y="1192368"/>
                <a:ext cx="4427809" cy="52758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 name="Ink 25">
                <a:extLst>
                  <a:ext uri="{FF2B5EF4-FFF2-40B4-BE49-F238E27FC236}">
                    <a16:creationId xmlns:a16="http://schemas.microsoft.com/office/drawing/2014/main" id="{6EF96B19-2280-4C53-D6A4-EEA5EC0E627B}"/>
                  </a:ext>
                </a:extLst>
              </p14:cNvPr>
              <p14:cNvContentPartPr/>
              <p14:nvPr/>
            </p14:nvContentPartPr>
            <p14:xfrm>
              <a:off x="2696503" y="1436363"/>
              <a:ext cx="2131200" cy="222840"/>
            </p14:xfrm>
          </p:contentPart>
        </mc:Choice>
        <mc:Fallback xmlns="">
          <p:pic>
            <p:nvPicPr>
              <p:cNvPr id="26" name="Ink 25">
                <a:extLst>
                  <a:ext uri="{FF2B5EF4-FFF2-40B4-BE49-F238E27FC236}">
                    <a16:creationId xmlns:a16="http://schemas.microsoft.com/office/drawing/2014/main" id="{6EF96B19-2280-4C53-D6A4-EEA5EC0E627B}"/>
                  </a:ext>
                </a:extLst>
              </p:cNvPr>
              <p:cNvPicPr/>
              <p:nvPr/>
            </p:nvPicPr>
            <p:blipFill>
              <a:blip r:embed="rId32"/>
              <a:stretch>
                <a:fillRect/>
              </a:stretch>
            </p:blipFill>
            <p:spPr>
              <a:xfrm>
                <a:off x="2642503" y="1328363"/>
                <a:ext cx="2238840" cy="4384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7" name="Ink 26">
                <a:extLst>
                  <a:ext uri="{FF2B5EF4-FFF2-40B4-BE49-F238E27FC236}">
                    <a16:creationId xmlns:a16="http://schemas.microsoft.com/office/drawing/2014/main" id="{7EAEA083-7C2C-0C13-C5BE-6972601C3939}"/>
                  </a:ext>
                </a:extLst>
              </p14:cNvPr>
              <p14:cNvContentPartPr/>
              <p14:nvPr/>
            </p14:nvContentPartPr>
            <p14:xfrm>
              <a:off x="587623" y="1527083"/>
              <a:ext cx="1244160" cy="143280"/>
            </p14:xfrm>
          </p:contentPart>
        </mc:Choice>
        <mc:Fallback xmlns="">
          <p:pic>
            <p:nvPicPr>
              <p:cNvPr id="27" name="Ink 26">
                <a:extLst>
                  <a:ext uri="{FF2B5EF4-FFF2-40B4-BE49-F238E27FC236}">
                    <a16:creationId xmlns:a16="http://schemas.microsoft.com/office/drawing/2014/main" id="{7EAEA083-7C2C-0C13-C5BE-6972601C3939}"/>
                  </a:ext>
                </a:extLst>
              </p:cNvPr>
              <p:cNvPicPr/>
              <p:nvPr/>
            </p:nvPicPr>
            <p:blipFill>
              <a:blip r:embed="rId34"/>
              <a:stretch>
                <a:fillRect/>
              </a:stretch>
            </p:blipFill>
            <p:spPr>
              <a:xfrm>
                <a:off x="533623" y="1419443"/>
                <a:ext cx="135180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8" name="Ink 27">
                <a:extLst>
                  <a:ext uri="{FF2B5EF4-FFF2-40B4-BE49-F238E27FC236}">
                    <a16:creationId xmlns:a16="http://schemas.microsoft.com/office/drawing/2014/main" id="{5C56C34B-DDDB-0A58-37A1-D925CDE254C2}"/>
                  </a:ext>
                </a:extLst>
              </p14:cNvPr>
              <p14:cNvContentPartPr/>
              <p14:nvPr/>
            </p14:nvContentPartPr>
            <p14:xfrm>
              <a:off x="1278103" y="1725443"/>
              <a:ext cx="593280" cy="28800"/>
            </p14:xfrm>
          </p:contentPart>
        </mc:Choice>
        <mc:Fallback xmlns="">
          <p:pic>
            <p:nvPicPr>
              <p:cNvPr id="28" name="Ink 27">
                <a:extLst>
                  <a:ext uri="{FF2B5EF4-FFF2-40B4-BE49-F238E27FC236}">
                    <a16:creationId xmlns:a16="http://schemas.microsoft.com/office/drawing/2014/main" id="{5C56C34B-DDDB-0A58-37A1-D925CDE254C2}"/>
                  </a:ext>
                </a:extLst>
              </p:cNvPr>
              <p:cNvPicPr/>
              <p:nvPr/>
            </p:nvPicPr>
            <p:blipFill>
              <a:blip r:embed="rId36"/>
              <a:stretch>
                <a:fillRect/>
              </a:stretch>
            </p:blipFill>
            <p:spPr>
              <a:xfrm>
                <a:off x="1224463" y="1617803"/>
                <a:ext cx="70092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9" name="Ink 28">
                <a:extLst>
                  <a:ext uri="{FF2B5EF4-FFF2-40B4-BE49-F238E27FC236}">
                    <a16:creationId xmlns:a16="http://schemas.microsoft.com/office/drawing/2014/main" id="{B7FDC37C-3324-8410-E5AF-7F5E0408381E}"/>
                  </a:ext>
                </a:extLst>
              </p14:cNvPr>
              <p14:cNvContentPartPr/>
              <p14:nvPr/>
            </p14:nvContentPartPr>
            <p14:xfrm>
              <a:off x="214663" y="1169243"/>
              <a:ext cx="933480" cy="27720"/>
            </p14:xfrm>
          </p:contentPart>
        </mc:Choice>
        <mc:Fallback xmlns="">
          <p:pic>
            <p:nvPicPr>
              <p:cNvPr id="29" name="Ink 28">
                <a:extLst>
                  <a:ext uri="{FF2B5EF4-FFF2-40B4-BE49-F238E27FC236}">
                    <a16:creationId xmlns:a16="http://schemas.microsoft.com/office/drawing/2014/main" id="{B7FDC37C-3324-8410-E5AF-7F5E0408381E}"/>
                  </a:ext>
                </a:extLst>
              </p:cNvPr>
              <p:cNvPicPr/>
              <p:nvPr/>
            </p:nvPicPr>
            <p:blipFill>
              <a:blip r:embed="rId38"/>
              <a:stretch>
                <a:fillRect/>
              </a:stretch>
            </p:blipFill>
            <p:spPr>
              <a:xfrm>
                <a:off x="160663" y="1061603"/>
                <a:ext cx="104112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0" name="Ink 29">
                <a:extLst>
                  <a:ext uri="{FF2B5EF4-FFF2-40B4-BE49-F238E27FC236}">
                    <a16:creationId xmlns:a16="http://schemas.microsoft.com/office/drawing/2014/main" id="{87998EC3-C909-9353-11B5-FCB6C2B25527}"/>
                  </a:ext>
                </a:extLst>
              </p14:cNvPr>
              <p14:cNvContentPartPr/>
              <p14:nvPr/>
            </p14:nvContentPartPr>
            <p14:xfrm>
              <a:off x="8565583" y="749123"/>
              <a:ext cx="349560" cy="62640"/>
            </p14:xfrm>
          </p:contentPart>
        </mc:Choice>
        <mc:Fallback xmlns="">
          <p:pic>
            <p:nvPicPr>
              <p:cNvPr id="30" name="Ink 29">
                <a:extLst>
                  <a:ext uri="{FF2B5EF4-FFF2-40B4-BE49-F238E27FC236}">
                    <a16:creationId xmlns:a16="http://schemas.microsoft.com/office/drawing/2014/main" id="{87998EC3-C909-9353-11B5-FCB6C2B25527}"/>
                  </a:ext>
                </a:extLst>
              </p:cNvPr>
              <p:cNvPicPr/>
              <p:nvPr/>
            </p:nvPicPr>
            <p:blipFill>
              <a:blip r:embed="rId40"/>
              <a:stretch>
                <a:fillRect/>
              </a:stretch>
            </p:blipFill>
            <p:spPr>
              <a:xfrm>
                <a:off x="8511583" y="641483"/>
                <a:ext cx="457200" cy="278280"/>
              </a:xfrm>
              <a:prstGeom prst="rect">
                <a:avLst/>
              </a:prstGeom>
            </p:spPr>
          </p:pic>
        </mc:Fallback>
      </mc:AlternateContent>
    </p:spTree>
    <p:extLst>
      <p:ext uri="{BB962C8B-B14F-4D97-AF65-F5344CB8AC3E}">
        <p14:creationId xmlns:p14="http://schemas.microsoft.com/office/powerpoint/2010/main" val="21610654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1D1D2-8DED-D360-9CB7-7461C366CF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582D05-312E-9416-C067-8B9FC4FB56E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841" r="1925"/>
          <a:stretch/>
        </p:blipFill>
        <p:spPr>
          <a:xfrm>
            <a:off x="1" y="0"/>
            <a:ext cx="9232116" cy="6858000"/>
          </a:xfrm>
          <a:prstGeom prst="rect">
            <a:avLst/>
          </a:prstGeom>
        </p:spPr>
      </p:pic>
    </p:spTree>
    <p:extLst>
      <p:ext uri="{BB962C8B-B14F-4D97-AF65-F5344CB8AC3E}">
        <p14:creationId xmlns:p14="http://schemas.microsoft.com/office/powerpoint/2010/main" val="16741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signs&#10;&#10;Description automatically generated">
            <a:extLst>
              <a:ext uri="{FF2B5EF4-FFF2-40B4-BE49-F238E27FC236}">
                <a16:creationId xmlns:a16="http://schemas.microsoft.com/office/drawing/2014/main" id="{9941F7F3-16D3-241F-ABBE-85730E7A493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9982" b="-1"/>
          <a:stretch/>
        </p:blipFill>
        <p:spPr>
          <a:xfrm>
            <a:off x="20" y="1282"/>
            <a:ext cx="9143980" cy="6856718"/>
          </a:xfrm>
          <a:prstGeom prst="rect">
            <a:avLst/>
          </a:prstGeom>
        </p:spPr>
      </p:pic>
    </p:spTree>
    <p:extLst>
      <p:ext uri="{BB962C8B-B14F-4D97-AF65-F5344CB8AC3E}">
        <p14:creationId xmlns:p14="http://schemas.microsoft.com/office/powerpoint/2010/main" val="391835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23F46C-14AC-8BC6-ED0E-64BE7D4CA3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26571" y="550506"/>
            <a:ext cx="8643430" cy="5738327"/>
          </a:xfrm>
          <a:prstGeom prst="rect">
            <a:avLst/>
          </a:prstGeom>
        </p:spPr>
      </p:pic>
    </p:spTree>
    <p:extLst>
      <p:ext uri="{BB962C8B-B14F-4D97-AF65-F5344CB8AC3E}">
        <p14:creationId xmlns:p14="http://schemas.microsoft.com/office/powerpoint/2010/main" val="2876594012"/>
      </p:ext>
    </p:extLst>
  </p:cSld>
  <p:clrMapOvr>
    <a:masterClrMapping/>
  </p:clrMapOvr>
  <p:transition spd="slow">
    <p:push di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DC513-29D8-DEDC-272C-DD7B8CE9EB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13184" y="467518"/>
            <a:ext cx="7875036" cy="5728007"/>
          </a:xfrm>
          <a:prstGeom prst="rect">
            <a:avLst/>
          </a:prstGeom>
        </p:spPr>
      </p:pic>
      <p:pic>
        <p:nvPicPr>
          <p:cNvPr id="8" name="Picture 7">
            <a:extLst>
              <a:ext uri="{FF2B5EF4-FFF2-40B4-BE49-F238E27FC236}">
                <a16:creationId xmlns:a16="http://schemas.microsoft.com/office/drawing/2014/main" id="{87A4F526-AAC7-DEA4-D1C5-00E0338AB4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89773" l="6284" r="91382">
                        <a14:foregroundMark x1="9874" y1="18750" x2="9874" y2="18750"/>
                        <a14:foregroundMark x1="10233" y1="41477" x2="10233" y2="41477"/>
                        <a14:foregroundMark x1="6643" y1="34659" x2="6643" y2="34659"/>
                        <a14:foregroundMark x1="6284" y1="18750" x2="6284" y2="18750"/>
                        <a14:foregroundMark x1="20467" y1="51136" x2="20467" y2="51136"/>
                        <a14:foregroundMark x1="29443" y1="44886" x2="29443" y2="44886"/>
                        <a14:foregroundMark x1="37882" y1="53977" x2="37882" y2="53977"/>
                        <a14:foregroundMark x1="43088" y1="55114" x2="43088" y2="55114"/>
                        <a14:foregroundMark x1="50269" y1="48295" x2="50269" y2="48295"/>
                        <a14:foregroundMark x1="49192" y1="72727" x2="49192" y2="72727"/>
                        <a14:foregroundMark x1="59785" y1="57955" x2="59785" y2="57955"/>
                        <a14:foregroundMark x1="68223" y1="52841" x2="68223" y2="52841"/>
                        <a14:foregroundMark x1="81688" y1="52273" x2="81688" y2="52273"/>
                        <a14:foregroundMark x1="91382" y1="68182" x2="91382" y2="68182"/>
                        <a14:foregroundMark x1="89946" y1="64773" x2="89946" y2="64773"/>
                        <a14:backgroundMark x1="35009" y1="52273" x2="35009" y2="52273"/>
                        <a14:backgroundMark x1="60323" y1="50000" x2="60323" y2="50000"/>
                        <a14:backgroundMark x1="90844" y1="71023" x2="90844" y2="71023"/>
                        <a14:backgroundMark x1="91203" y1="69318" x2="91203" y2="69318"/>
                      </a14:backgroundRemoval>
                    </a14:imgEffect>
                    <a14:imgEffect>
                      <a14:sharpenSoften amount="50000"/>
                    </a14:imgEffect>
                  </a14:imgLayer>
                </a14:imgProps>
              </a:ext>
            </a:extLst>
          </a:blip>
          <a:stretch>
            <a:fillRect/>
          </a:stretch>
        </p:blipFill>
        <p:spPr>
          <a:xfrm rot="20239917">
            <a:off x="1080732" y="1957812"/>
            <a:ext cx="6739940" cy="2129676"/>
          </a:xfrm>
          <a:prstGeom prst="rect">
            <a:avLst/>
          </a:prstGeom>
        </p:spPr>
      </p:pic>
    </p:spTree>
    <p:extLst>
      <p:ext uri="{BB962C8B-B14F-4D97-AF65-F5344CB8AC3E}">
        <p14:creationId xmlns:p14="http://schemas.microsoft.com/office/powerpoint/2010/main" val="3917906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vie poster with a person in a suit and women in garments&#10;&#10;AI-generated content may be incorrect.">
            <a:extLst>
              <a:ext uri="{FF2B5EF4-FFF2-40B4-BE49-F238E27FC236}">
                <a16:creationId xmlns:a16="http://schemas.microsoft.com/office/drawing/2014/main" id="{BE7B02F9-68B8-089E-7A77-27C97A5A5E7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r="-2" b="560"/>
          <a:stretch>
            <a:fillRect/>
          </a:stretch>
        </p:blipFill>
        <p:spPr>
          <a:xfrm>
            <a:off x="20" y="1282"/>
            <a:ext cx="9143980" cy="6856718"/>
          </a:xfrm>
          <a:prstGeom prst="rect">
            <a:avLst/>
          </a:prstGeom>
        </p:spPr>
      </p:pic>
    </p:spTree>
    <p:extLst>
      <p:ext uri="{BB962C8B-B14F-4D97-AF65-F5344CB8AC3E}">
        <p14:creationId xmlns:p14="http://schemas.microsoft.com/office/powerpoint/2010/main" val="151271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48CA-3B6C-107D-945D-6B490C5B2B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9C7FC2-531A-2958-799B-8651A980FB1E}"/>
              </a:ext>
            </a:extLst>
          </p:cNvPr>
          <p:cNvPicPr>
            <a:picLocks noChangeAspect="1"/>
          </p:cNvPicPr>
          <p:nvPr/>
        </p:nvPicPr>
        <p:blipFill>
          <a:blip r:embed="rId2"/>
          <a:stretch>
            <a:fillRect/>
          </a:stretch>
        </p:blipFill>
        <p:spPr>
          <a:xfrm>
            <a:off x="0" y="23850"/>
            <a:ext cx="9144000" cy="6810299"/>
          </a:xfrm>
          <a:prstGeom prst="rect">
            <a:avLst/>
          </a:prstGeom>
        </p:spPr>
      </p:pic>
    </p:spTree>
    <p:extLst>
      <p:ext uri="{BB962C8B-B14F-4D97-AF65-F5344CB8AC3E}">
        <p14:creationId xmlns:p14="http://schemas.microsoft.com/office/powerpoint/2010/main" val="308228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59BA-A853-83E2-156A-D5F5BFC2DC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EA1B9D-FE6A-E9B5-51CE-DA2952A79F34}"/>
              </a:ext>
            </a:extLst>
          </p:cNvPr>
          <p:cNvPicPr>
            <a:picLocks noChangeAspect="1"/>
          </p:cNvPicPr>
          <p:nvPr/>
        </p:nvPicPr>
        <p:blipFill>
          <a:blip r:embed="rId2"/>
          <a:stretch>
            <a:fillRect/>
          </a:stretch>
        </p:blipFill>
        <p:spPr>
          <a:xfrm>
            <a:off x="0" y="23850"/>
            <a:ext cx="9144000" cy="6810299"/>
          </a:xfrm>
          <a:prstGeom prst="rect">
            <a:avLst/>
          </a:prstGeom>
        </p:spPr>
      </p:pic>
      <p:pic>
        <p:nvPicPr>
          <p:cNvPr id="4" name="Picture 3">
            <a:extLst>
              <a:ext uri="{FF2B5EF4-FFF2-40B4-BE49-F238E27FC236}">
                <a16:creationId xmlns:a16="http://schemas.microsoft.com/office/drawing/2014/main" id="{5C287F57-1F8F-8B2A-40A2-9ACB6A5666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7261" y="1390262"/>
            <a:ext cx="8649478" cy="5019869"/>
          </a:xfrm>
          <a:prstGeom prst="rect">
            <a:avLst/>
          </a:prstGeom>
        </p:spPr>
      </p:pic>
    </p:spTree>
    <p:extLst>
      <p:ext uri="{BB962C8B-B14F-4D97-AF65-F5344CB8AC3E}">
        <p14:creationId xmlns:p14="http://schemas.microsoft.com/office/powerpoint/2010/main" val="231428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5641B-D1DC-61AA-CB1A-14C248D2F8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30E86A-20C5-52C4-F79E-5701DD969AEB}"/>
              </a:ext>
            </a:extLst>
          </p:cNvPr>
          <p:cNvPicPr>
            <a:picLocks noChangeAspect="1"/>
          </p:cNvPicPr>
          <p:nvPr/>
        </p:nvPicPr>
        <p:blipFill>
          <a:blip r:embed="rId2"/>
          <a:stretch>
            <a:fillRect/>
          </a:stretch>
        </p:blipFill>
        <p:spPr>
          <a:xfrm>
            <a:off x="0" y="23850"/>
            <a:ext cx="9144000" cy="6810299"/>
          </a:xfrm>
          <a:prstGeom prst="rect">
            <a:avLst/>
          </a:prstGeom>
        </p:spPr>
      </p:pic>
      <p:pic>
        <p:nvPicPr>
          <p:cNvPr id="2" name="Picture 1">
            <a:extLst>
              <a:ext uri="{FF2B5EF4-FFF2-40B4-BE49-F238E27FC236}">
                <a16:creationId xmlns:a16="http://schemas.microsoft.com/office/drawing/2014/main" id="{CCDD39FB-09BD-5304-F06B-896E74EDDB4D}"/>
              </a:ext>
            </a:extLst>
          </p:cNvPr>
          <p:cNvPicPr>
            <a:picLocks noChangeAspect="1"/>
          </p:cNvPicPr>
          <p:nvPr/>
        </p:nvPicPr>
        <p:blipFill>
          <a:blip r:embed="rId3"/>
          <a:stretch>
            <a:fillRect/>
          </a:stretch>
        </p:blipFill>
        <p:spPr>
          <a:xfrm>
            <a:off x="251927" y="1464906"/>
            <a:ext cx="8696130" cy="4991878"/>
          </a:xfrm>
          <a:prstGeom prst="rect">
            <a:avLst/>
          </a:prstGeom>
        </p:spPr>
      </p:pic>
    </p:spTree>
    <p:extLst>
      <p:ext uri="{BB962C8B-B14F-4D97-AF65-F5344CB8AC3E}">
        <p14:creationId xmlns:p14="http://schemas.microsoft.com/office/powerpoint/2010/main" val="118204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DBC0A-773F-A99A-0E44-930906A4A4D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C4A3E4-B003-F8A7-DEE1-05F6625EE9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078686" cy="6858000"/>
          </a:xfrm>
          <a:prstGeom prst="rect">
            <a:avLst/>
          </a:prstGeom>
        </p:spPr>
      </p:pic>
    </p:spTree>
    <p:extLst>
      <p:ext uri="{BB962C8B-B14F-4D97-AF65-F5344CB8AC3E}">
        <p14:creationId xmlns:p14="http://schemas.microsoft.com/office/powerpoint/2010/main" val="169179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A2BA5-795E-FACB-0694-A03C93E3241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51318"/>
            <a:ext cx="9144000" cy="6899988"/>
          </a:xfrm>
          <a:prstGeom prst="rect">
            <a:avLst/>
          </a:prstGeom>
        </p:spPr>
      </p:pic>
    </p:spTree>
    <p:extLst>
      <p:ext uri="{BB962C8B-B14F-4D97-AF65-F5344CB8AC3E}">
        <p14:creationId xmlns:p14="http://schemas.microsoft.com/office/powerpoint/2010/main" val="178405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555B3EA9-10A1-FD3E-1361-9FBC9DD158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5202" b="3630"/>
          <a:stretch>
            <a:fillRect/>
          </a:stretch>
        </p:blipFill>
        <p:spPr>
          <a:xfrm>
            <a:off x="20" y="1282"/>
            <a:ext cx="9143980" cy="6856718"/>
          </a:xfrm>
          <a:prstGeom prst="rect">
            <a:avLst/>
          </a:prstGeom>
        </p:spPr>
      </p:pic>
      <p:pic>
        <p:nvPicPr>
          <p:cNvPr id="5" name="Picture 4">
            <a:extLst>
              <a:ext uri="{FF2B5EF4-FFF2-40B4-BE49-F238E27FC236}">
                <a16:creationId xmlns:a16="http://schemas.microsoft.com/office/drawing/2014/main" id="{CC7FDD9E-7903-8CA3-FDA5-DFCAEA54CE6B}"/>
              </a:ext>
            </a:extLst>
          </p:cNvPr>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275441" y="1369978"/>
            <a:ext cx="6593117" cy="3407295"/>
          </a:xfrm>
          <a:prstGeom prst="rect">
            <a:avLst/>
          </a:prstGeom>
          <a:solidFill>
            <a:srgbClr val="000000">
              <a:shade val="95000"/>
            </a:srgbClr>
          </a:solidFill>
          <a:ln w="444500" cap="sq">
            <a:solidFill>
              <a:srgbClr val="FF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44756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309050-4593-4150-BAA2-9684F7D8E9F6}"/>
              </a:ext>
            </a:extLst>
          </p:cNvPr>
          <p:cNvPicPr>
            <a:picLocks noChangeAspect="1"/>
          </p:cNvPicPr>
          <p:nvPr/>
        </p:nvPicPr>
        <p:blipFill>
          <a:blip r:embed="rId2"/>
          <a:stretch>
            <a:fillRect/>
          </a:stretch>
        </p:blipFill>
        <p:spPr>
          <a:xfrm>
            <a:off x="2268855" y="457200"/>
            <a:ext cx="4606289" cy="59436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A179BC4-CEB4-40E0-8B76-5D0F4433040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7471" y="2612327"/>
            <a:ext cx="8628483" cy="1632917"/>
          </a:xfrm>
          <a:prstGeom prst="rect">
            <a:avLst/>
          </a:prstGeom>
        </p:spPr>
      </p:pic>
    </p:spTree>
    <p:extLst>
      <p:ext uri="{BB962C8B-B14F-4D97-AF65-F5344CB8AC3E}">
        <p14:creationId xmlns:p14="http://schemas.microsoft.com/office/powerpoint/2010/main" val="325616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309050-4593-4150-BAA2-9684F7D8E9F6}"/>
              </a:ext>
            </a:extLst>
          </p:cNvPr>
          <p:cNvPicPr>
            <a:picLocks noChangeAspect="1"/>
          </p:cNvPicPr>
          <p:nvPr/>
        </p:nvPicPr>
        <p:blipFill>
          <a:blip r:embed="rId2"/>
          <a:stretch>
            <a:fillRect/>
          </a:stretch>
        </p:blipFill>
        <p:spPr>
          <a:xfrm>
            <a:off x="2268855" y="457200"/>
            <a:ext cx="4606289" cy="59436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DD905CBA-B11D-4899-BD11-BC2D624C514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8416" y="1628276"/>
            <a:ext cx="8627166" cy="4136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2761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DD50-32D0-BF78-EFEF-E1EC8A3A110F}"/>
              </a:ext>
            </a:extLst>
          </p:cNvPr>
          <p:cNvSpPr>
            <a:spLocks noGrp="1"/>
          </p:cNvSpPr>
          <p:nvPr>
            <p:ph type="title"/>
          </p:nvPr>
        </p:nvSpPr>
        <p:spPr>
          <a:xfrm>
            <a:off x="0" y="0"/>
            <a:ext cx="9144000" cy="6858000"/>
          </a:xfrm>
          <a:solidFill>
            <a:schemeClr val="tx2">
              <a:lumMod val="90000"/>
              <a:lumOff val="10000"/>
            </a:schemeClr>
          </a:solidFill>
        </p:spPr>
        <p:txBody>
          <a:bodyPr>
            <a:normAutofit/>
          </a:bodyPr>
          <a:lstStyle/>
          <a:p>
            <a:r>
              <a:rPr lang="en-US" sz="800" dirty="0"/>
              <a:t>.</a:t>
            </a:r>
          </a:p>
        </p:txBody>
      </p:sp>
      <p:pic>
        <p:nvPicPr>
          <p:cNvPr id="6" name="Picture 5">
            <a:extLst>
              <a:ext uri="{FF2B5EF4-FFF2-40B4-BE49-F238E27FC236}">
                <a16:creationId xmlns:a16="http://schemas.microsoft.com/office/drawing/2014/main" id="{88183468-FE21-1A50-588C-ED8090E0332C}"/>
              </a:ext>
            </a:extLst>
          </p:cNvPr>
          <p:cNvPicPr>
            <a:picLocks noChangeAspect="1"/>
          </p:cNvPicPr>
          <p:nvPr/>
        </p:nvPicPr>
        <p:blipFill>
          <a:blip r:embed="rId2">
            <a:duotone>
              <a:prstClr val="black"/>
              <a:schemeClr val="accent4">
                <a:tint val="45000"/>
                <a:satMod val="400000"/>
              </a:schemeClr>
            </a:duotone>
          </a:blip>
          <a:stretch>
            <a:fillRect/>
          </a:stretch>
        </p:blipFill>
        <p:spPr>
          <a:xfrm>
            <a:off x="0" y="0"/>
            <a:ext cx="9144000" cy="1394581"/>
          </a:xfrm>
          <a:prstGeom prst="rect">
            <a:avLst/>
          </a:prstGeom>
        </p:spPr>
      </p:pic>
      <p:pic>
        <p:nvPicPr>
          <p:cNvPr id="8" name="Picture 7">
            <a:extLst>
              <a:ext uri="{FF2B5EF4-FFF2-40B4-BE49-F238E27FC236}">
                <a16:creationId xmlns:a16="http://schemas.microsoft.com/office/drawing/2014/main" id="{1C8DF6CF-6191-C67B-CFBC-725B9757F477}"/>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19415" y="2625505"/>
            <a:ext cx="8305169" cy="2263736"/>
          </a:xfrm>
          <a:prstGeom prst="rect">
            <a:avLst/>
          </a:prstGeom>
        </p:spPr>
      </p:pic>
    </p:spTree>
    <p:extLst>
      <p:ext uri="{BB962C8B-B14F-4D97-AF65-F5344CB8AC3E}">
        <p14:creationId xmlns:p14="http://schemas.microsoft.com/office/powerpoint/2010/main" val="203863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F443F-2909-23A3-4E8E-85061C62E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56B40F-878C-7CF0-74EB-0A464C1A4567}"/>
              </a:ext>
            </a:extLst>
          </p:cNvPr>
          <p:cNvSpPr>
            <a:spLocks noGrp="1"/>
          </p:cNvSpPr>
          <p:nvPr>
            <p:ph type="title"/>
          </p:nvPr>
        </p:nvSpPr>
        <p:spPr>
          <a:xfrm>
            <a:off x="0" y="0"/>
            <a:ext cx="9144000" cy="6858000"/>
          </a:xfrm>
          <a:solidFill>
            <a:schemeClr val="tx2">
              <a:lumMod val="90000"/>
              <a:lumOff val="10000"/>
            </a:schemeClr>
          </a:solidFill>
        </p:spPr>
        <p:txBody>
          <a:bodyPr>
            <a:normAutofit/>
          </a:bodyPr>
          <a:lstStyle/>
          <a:p>
            <a:r>
              <a:rPr lang="en-US" sz="800" dirty="0"/>
              <a:t>.</a:t>
            </a:r>
          </a:p>
        </p:txBody>
      </p:sp>
      <p:pic>
        <p:nvPicPr>
          <p:cNvPr id="6" name="Picture 5">
            <a:extLst>
              <a:ext uri="{FF2B5EF4-FFF2-40B4-BE49-F238E27FC236}">
                <a16:creationId xmlns:a16="http://schemas.microsoft.com/office/drawing/2014/main" id="{03B25FFF-57AE-A4DA-09BD-19BAD32A0EE9}"/>
              </a:ext>
            </a:extLst>
          </p:cNvPr>
          <p:cNvPicPr>
            <a:picLocks noChangeAspect="1"/>
          </p:cNvPicPr>
          <p:nvPr/>
        </p:nvPicPr>
        <p:blipFill>
          <a:blip r:embed="rId2">
            <a:duotone>
              <a:prstClr val="black"/>
              <a:schemeClr val="accent4">
                <a:tint val="45000"/>
                <a:satMod val="400000"/>
              </a:schemeClr>
            </a:duotone>
          </a:blip>
          <a:stretch>
            <a:fillRect/>
          </a:stretch>
        </p:blipFill>
        <p:spPr>
          <a:xfrm>
            <a:off x="0" y="0"/>
            <a:ext cx="9144000" cy="1394581"/>
          </a:xfrm>
          <a:prstGeom prst="rect">
            <a:avLst/>
          </a:prstGeom>
        </p:spPr>
      </p:pic>
      <p:pic>
        <p:nvPicPr>
          <p:cNvPr id="4" name="Picture 3">
            <a:extLst>
              <a:ext uri="{FF2B5EF4-FFF2-40B4-BE49-F238E27FC236}">
                <a16:creationId xmlns:a16="http://schemas.microsoft.com/office/drawing/2014/main" id="{C41B5C9F-6940-B4CF-92B0-0FD3CE5ACC0C}"/>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94319" y="1687706"/>
            <a:ext cx="6988629" cy="4877168"/>
          </a:xfrm>
          <a:prstGeom prst="rect">
            <a:avLst/>
          </a:prstGeom>
        </p:spPr>
      </p:pic>
    </p:spTree>
    <p:extLst>
      <p:ext uri="{BB962C8B-B14F-4D97-AF65-F5344CB8AC3E}">
        <p14:creationId xmlns:p14="http://schemas.microsoft.com/office/powerpoint/2010/main" val="313435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n object&#10;&#10;AI-generated content may be incorrect.">
            <a:extLst>
              <a:ext uri="{FF2B5EF4-FFF2-40B4-BE49-F238E27FC236}">
                <a16:creationId xmlns:a16="http://schemas.microsoft.com/office/drawing/2014/main" id="{B6CCCCB5-7992-2EA8-1C1C-56BF7E725B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9927"/>
          <a:stretch>
            <a:fillRect/>
          </a:stretch>
        </p:blipFill>
        <p:spPr>
          <a:xfrm>
            <a:off x="20" y="1282"/>
            <a:ext cx="9143980" cy="6856718"/>
          </a:xfrm>
          <a:prstGeom prst="rect">
            <a:avLst/>
          </a:prstGeom>
        </p:spPr>
      </p:pic>
    </p:spTree>
    <p:extLst>
      <p:ext uri="{BB962C8B-B14F-4D97-AF65-F5344CB8AC3E}">
        <p14:creationId xmlns:p14="http://schemas.microsoft.com/office/powerpoint/2010/main" val="27038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BAAC1-50B4-CB5B-D101-3E94BA529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6922E-C285-C59C-1257-A217E5BE8C35}"/>
              </a:ext>
            </a:extLst>
          </p:cNvPr>
          <p:cNvSpPr>
            <a:spLocks noGrp="1"/>
          </p:cNvSpPr>
          <p:nvPr>
            <p:ph type="title"/>
          </p:nvPr>
        </p:nvSpPr>
        <p:spPr>
          <a:xfrm>
            <a:off x="0" y="0"/>
            <a:ext cx="9144000" cy="6858000"/>
          </a:xfrm>
          <a:solidFill>
            <a:schemeClr val="tx2">
              <a:lumMod val="90000"/>
              <a:lumOff val="10000"/>
            </a:schemeClr>
          </a:solidFill>
        </p:spPr>
        <p:txBody>
          <a:bodyPr>
            <a:normAutofit/>
          </a:bodyPr>
          <a:lstStyle/>
          <a:p>
            <a:r>
              <a:rPr lang="en-US" sz="800" dirty="0"/>
              <a:t>.</a:t>
            </a:r>
          </a:p>
        </p:txBody>
      </p:sp>
      <p:pic>
        <p:nvPicPr>
          <p:cNvPr id="6" name="Picture 5">
            <a:extLst>
              <a:ext uri="{FF2B5EF4-FFF2-40B4-BE49-F238E27FC236}">
                <a16:creationId xmlns:a16="http://schemas.microsoft.com/office/drawing/2014/main" id="{4ACB45CD-E6FA-F335-1307-407182DCB2D6}"/>
              </a:ext>
            </a:extLst>
          </p:cNvPr>
          <p:cNvPicPr>
            <a:picLocks noChangeAspect="1"/>
          </p:cNvPicPr>
          <p:nvPr/>
        </p:nvPicPr>
        <p:blipFill>
          <a:blip r:embed="rId2">
            <a:duotone>
              <a:prstClr val="black"/>
              <a:schemeClr val="accent4">
                <a:tint val="45000"/>
                <a:satMod val="400000"/>
              </a:schemeClr>
            </a:duotone>
          </a:blip>
          <a:stretch>
            <a:fillRect/>
          </a:stretch>
        </p:blipFill>
        <p:spPr>
          <a:xfrm>
            <a:off x="0" y="0"/>
            <a:ext cx="9144000" cy="1394581"/>
          </a:xfrm>
          <a:prstGeom prst="rect">
            <a:avLst/>
          </a:prstGeom>
        </p:spPr>
      </p:pic>
      <p:pic>
        <p:nvPicPr>
          <p:cNvPr id="3" name="Picture 2">
            <a:extLst>
              <a:ext uri="{FF2B5EF4-FFF2-40B4-BE49-F238E27FC236}">
                <a16:creationId xmlns:a16="http://schemas.microsoft.com/office/drawing/2014/main" id="{41296077-BFC4-61D1-6F05-B8FFE0542456}"/>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394581"/>
            <a:ext cx="9144000" cy="5640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3C265D96-A00F-6D6B-4FC5-7980B4A0E7F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7" b="91515" l="9651" r="93840">
                        <a14:foregroundMark x1="93429" y1="53333" x2="93840" y2="56364"/>
                        <a14:foregroundMark x1="71047" y1="91515" x2="71047" y2="91515"/>
                      </a14:backgroundRemoval>
                    </a14:imgEffect>
                    <a14:imgEffect>
                      <a14:sharpenSoften amount="50000"/>
                    </a14:imgEffect>
                  </a14:imgLayer>
                </a14:imgProps>
              </a:ext>
            </a:extLst>
          </a:blip>
          <a:stretch>
            <a:fillRect/>
          </a:stretch>
        </p:blipFill>
        <p:spPr>
          <a:xfrm rot="5400000">
            <a:off x="2901845" y="4153605"/>
            <a:ext cx="1738998" cy="880631"/>
          </a:xfrm>
          <a:prstGeom prst="rect">
            <a:avLst/>
          </a:prstGeom>
        </p:spPr>
      </p:pic>
    </p:spTree>
    <p:extLst>
      <p:ext uri="{BB962C8B-B14F-4D97-AF65-F5344CB8AC3E}">
        <p14:creationId xmlns:p14="http://schemas.microsoft.com/office/powerpoint/2010/main" val="161391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60EAC-911C-D87C-1D7A-DB28812657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12899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2499359"/>
          </a:xfr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The Role of the Government Lawyer:</a:t>
            </a:r>
            <a:br>
              <a:rPr lang="en-US"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Two Approaches</a:t>
            </a:r>
          </a:p>
        </p:txBody>
      </p:sp>
      <p:sp>
        <p:nvSpPr>
          <p:cNvPr id="3" name="Subtitle 2"/>
          <p:cNvSpPr>
            <a:spLocks noGrp="1"/>
          </p:cNvSpPr>
          <p:nvPr>
            <p:ph type="subTitle" idx="1"/>
          </p:nvPr>
        </p:nvSpPr>
        <p:spPr>
          <a:xfrm>
            <a:off x="0" y="2499359"/>
            <a:ext cx="8945880" cy="4358639"/>
          </a:xfrm>
        </p:spPr>
        <p:txBody>
          <a:bodyPr>
            <a:normAutofit/>
          </a:bodyPr>
          <a:lstStyle/>
          <a:p>
            <a:pPr marL="514350" indent="-514350" algn="just">
              <a:spcBef>
                <a:spcPts val="0"/>
              </a:spcBef>
              <a:buAutoNum type="arabicPeriod"/>
            </a:pPr>
            <a:endParaRPr lang="en-US" sz="2000" b="1" dirty="0">
              <a:solidFill>
                <a:schemeClr val="tx1"/>
              </a:solidFill>
              <a:latin typeface="Times New Roman" panose="02020603050405020304" pitchFamily="18" charset="0"/>
              <a:cs typeface="Times New Roman" panose="02020603050405020304" pitchFamily="18" charset="0"/>
            </a:endParaRPr>
          </a:p>
          <a:p>
            <a:pPr marL="514350" indent="-514350" algn="just">
              <a:spcBef>
                <a:spcPts val="0"/>
              </a:spcBef>
              <a:buAutoNum type="arabicPeriod"/>
            </a:pPr>
            <a:r>
              <a:rPr lang="en-US" sz="2800" b="1" dirty="0">
                <a:solidFill>
                  <a:schemeClr val="tx1"/>
                </a:solidFill>
                <a:latin typeface="Times New Roman" panose="02020603050405020304" pitchFamily="18" charset="0"/>
                <a:cs typeface="Times New Roman" panose="02020603050405020304" pitchFamily="18" charset="0"/>
              </a:rPr>
              <a:t>The Public Interest Approach: </a:t>
            </a:r>
            <a:r>
              <a:rPr lang="en-US" sz="2800" dirty="0">
                <a:solidFill>
                  <a:schemeClr val="tx1"/>
                </a:solidFill>
                <a:latin typeface="Times New Roman" panose="02020603050405020304" pitchFamily="18" charset="0"/>
                <a:cs typeface="Times New Roman" panose="02020603050405020304" pitchFamily="18" charset="0"/>
              </a:rPr>
              <a:t>Under certain circumstances, a government attorney must stand up to a client in the interest of a larger client – what the attorney perceives to be the proper service of the law, the public interest, or morality (Weinstein &amp; Crosthwait).</a:t>
            </a:r>
          </a:p>
          <a:p>
            <a:pPr marL="514350" indent="-514350" algn="just">
              <a:spcBef>
                <a:spcPts val="0"/>
              </a:spcBef>
              <a:buAutoNum type="arabicPeriod"/>
            </a:pPr>
            <a:endParaRPr lang="en-US" sz="900" dirty="0">
              <a:solidFill>
                <a:schemeClr val="tx1"/>
              </a:solidFill>
              <a:latin typeface="Times New Roman" panose="02020603050405020304" pitchFamily="18" charset="0"/>
              <a:cs typeface="Times New Roman" panose="02020603050405020304" pitchFamily="18" charset="0"/>
            </a:endParaRPr>
          </a:p>
          <a:p>
            <a:pPr marL="514350" indent="-514350" algn="just">
              <a:spcBef>
                <a:spcPts val="0"/>
              </a:spcBef>
              <a:buAutoNum type="arabicPeriod"/>
            </a:pPr>
            <a:endParaRPr lang="en-US" sz="900" dirty="0">
              <a:solidFill>
                <a:schemeClr val="tx1"/>
              </a:solidFill>
              <a:latin typeface="Times New Roman" panose="02020603050405020304" pitchFamily="18" charset="0"/>
              <a:cs typeface="Times New Roman" panose="02020603050405020304" pitchFamily="18" charset="0"/>
            </a:endParaRPr>
          </a:p>
          <a:p>
            <a:pPr marL="514350" indent="-514350" algn="just">
              <a:spcBef>
                <a:spcPts val="0"/>
              </a:spcBef>
              <a:buAutoNum type="arabicPeriod"/>
            </a:pPr>
            <a:r>
              <a:rPr lang="en-US" sz="2800" b="1" dirty="0">
                <a:solidFill>
                  <a:schemeClr val="tx1"/>
                </a:solidFill>
                <a:latin typeface="Times New Roman" panose="02020603050405020304" pitchFamily="18" charset="0"/>
                <a:cs typeface="Times New Roman" panose="02020603050405020304" pitchFamily="18" charset="0"/>
              </a:rPr>
              <a:t>The Agency Approach: </a:t>
            </a:r>
            <a:r>
              <a:rPr lang="en-US" sz="2800" dirty="0">
                <a:solidFill>
                  <a:schemeClr val="tx1"/>
                </a:solidFill>
                <a:latin typeface="Times New Roman" panose="02020603050405020304" pitchFamily="18" charset="0"/>
                <a:cs typeface="Times New Roman" panose="02020603050405020304" pitchFamily="18" charset="0"/>
              </a:rPr>
              <a:t>An agency attorney acts unethically when she substitutes her individual moral judgment for that of a political process which is generally accepted as legitimate (Geoffrey P. Miller).</a:t>
            </a:r>
          </a:p>
        </p:txBody>
      </p:sp>
    </p:spTree>
    <p:extLst>
      <p:ext uri="{BB962C8B-B14F-4D97-AF65-F5344CB8AC3E}">
        <p14:creationId xmlns:p14="http://schemas.microsoft.com/office/powerpoint/2010/main" val="1710931792"/>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Horizont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2EDE22-DC64-3DBF-13F9-B2E7237A5C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82599" y="993913"/>
            <a:ext cx="8178800" cy="5220619"/>
          </a:xfrm>
          <a:prstGeom prst="rect">
            <a:avLst/>
          </a:prstGeom>
        </p:spPr>
      </p:pic>
    </p:spTree>
    <p:extLst>
      <p:ext uri="{BB962C8B-B14F-4D97-AF65-F5344CB8AC3E}">
        <p14:creationId xmlns:p14="http://schemas.microsoft.com/office/powerpoint/2010/main" val="79325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874519"/>
          </a:xfrm>
          <a:gradFill flip="none" rotWithShape="1">
            <a:gsLst>
              <a:gs pos="0">
                <a:schemeClr val="tx2">
                  <a:lumMod val="75000"/>
                  <a:lumOff val="25000"/>
                  <a:shade val="30000"/>
                  <a:satMod val="115000"/>
                </a:schemeClr>
              </a:gs>
              <a:gs pos="50000">
                <a:schemeClr val="tx2">
                  <a:lumMod val="75000"/>
                  <a:lumOff val="25000"/>
                  <a:shade val="67500"/>
                  <a:satMod val="115000"/>
                </a:schemeClr>
              </a:gs>
              <a:gs pos="100000">
                <a:schemeClr val="tx2">
                  <a:lumMod val="75000"/>
                  <a:lumOff val="25000"/>
                  <a:shade val="100000"/>
                  <a:satMod val="115000"/>
                </a:schemeClr>
              </a:gs>
            </a:gsLst>
            <a:lin ang="2700000" scaled="1"/>
            <a:tileRect/>
          </a:gradFill>
        </p:spPr>
        <p:txBody>
          <a:bodyPr>
            <a:normAutofit fontScale="90000"/>
          </a:bodyPr>
          <a:lstStyle/>
          <a:p>
            <a:pPr>
              <a:lnSpc>
                <a:spcPct val="100000"/>
              </a:lnSpc>
            </a:pPr>
            <a:br>
              <a:rPr lang="en-US" dirty="0">
                <a:solidFill>
                  <a:schemeClr val="bg1"/>
                </a:solidFill>
                <a:latin typeface="Times New Roman" panose="02020603050405020304" pitchFamily="18" charset="0"/>
                <a:cs typeface="Times New Roman" panose="02020603050405020304" pitchFamily="18" charset="0"/>
              </a:rPr>
            </a:br>
            <a:br>
              <a:rPr lang="en-US" dirty="0">
                <a:solidFill>
                  <a:schemeClr val="bg1"/>
                </a:solidFill>
                <a:latin typeface="Times New Roman" panose="02020603050405020304" pitchFamily="18" charset="0"/>
                <a:cs typeface="Times New Roman" panose="02020603050405020304" pitchFamily="18" charset="0"/>
              </a:rPr>
            </a:br>
            <a:br>
              <a:rPr lang="en-US" dirty="0">
                <a:solidFill>
                  <a:schemeClr val="bg1"/>
                </a:solidFill>
                <a:latin typeface="Times New Roman" panose="02020603050405020304" pitchFamily="18" charset="0"/>
                <a:cs typeface="Times New Roman" panose="02020603050405020304" pitchFamily="18" charset="0"/>
              </a:rPr>
            </a:br>
            <a:br>
              <a:rPr lang="en-US"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The Role of the Government Lawyer: Additional Thoughts</a:t>
            </a:r>
          </a:p>
        </p:txBody>
      </p:sp>
      <p:sp>
        <p:nvSpPr>
          <p:cNvPr id="3" name="Subtitle 2"/>
          <p:cNvSpPr>
            <a:spLocks noGrp="1"/>
          </p:cNvSpPr>
          <p:nvPr>
            <p:ph type="subTitle" idx="1"/>
          </p:nvPr>
        </p:nvSpPr>
        <p:spPr>
          <a:xfrm>
            <a:off x="0" y="1974574"/>
            <a:ext cx="8839200" cy="4883426"/>
          </a:xfrm>
        </p:spPr>
        <p:txBody>
          <a:bodyPr>
            <a:normAutofit/>
          </a:bodyPr>
          <a:lstStyle/>
          <a:p>
            <a:pPr marL="514350" indent="-514350" algn="l">
              <a:spcBef>
                <a:spcPts val="0"/>
              </a:spcBef>
              <a:buAutoNum type="arabicPeriod"/>
            </a:pPr>
            <a:endParaRPr lang="en-US" sz="800" dirty="0">
              <a:solidFill>
                <a:schemeClr val="tx1"/>
              </a:solidFill>
              <a:latin typeface="Times New Roman" panose="02020603050405020304" pitchFamily="18" charset="0"/>
              <a:cs typeface="Times New Roman" panose="02020603050405020304" pitchFamily="18" charset="0"/>
            </a:endParaRPr>
          </a:p>
          <a:p>
            <a:pPr marL="514350" indent="-514350" algn="l">
              <a:spcBef>
                <a:spcPts val="0"/>
              </a:spcBef>
              <a:buAutoNum type="arabicPeriod"/>
            </a:pPr>
            <a:endParaRPr lang="en-US" sz="100" dirty="0">
              <a:solidFill>
                <a:schemeClr val="tx1"/>
              </a:solidFill>
              <a:latin typeface="Times New Roman" panose="02020603050405020304" pitchFamily="18" charset="0"/>
              <a:cs typeface="Times New Roman" panose="02020603050405020304" pitchFamily="18" charset="0"/>
            </a:endParaRPr>
          </a:p>
          <a:p>
            <a:pPr marL="514350" indent="-514350" algn="just">
              <a:spcBef>
                <a:spcPts val="0"/>
              </a:spcBef>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“The current ethical rules of the fifty states are unsatisfactory when applied to government attorneys because they mandate certain behavior while failing to take into account the constitutional and statutory powers and duties imposed upon government attorneys.” (Maureen A. Sanders); &amp;</a:t>
            </a:r>
          </a:p>
          <a:p>
            <a:pPr marL="514350" indent="-514350" algn="l">
              <a:spcBef>
                <a:spcPts val="0"/>
              </a:spcBef>
              <a:buFont typeface="Arial" panose="020B0604020202020204" pitchFamily="34" charset="0"/>
              <a:buChar char="•"/>
            </a:pPr>
            <a:endParaRPr lang="en-US" sz="900" dirty="0">
              <a:solidFill>
                <a:schemeClr val="tx1"/>
              </a:solidFill>
              <a:latin typeface="Times New Roman" panose="02020603050405020304" pitchFamily="18" charset="0"/>
              <a:cs typeface="Times New Roman" panose="02020603050405020304" pitchFamily="18" charset="0"/>
            </a:endParaRPr>
          </a:p>
          <a:p>
            <a:pPr marL="514350" indent="-514350" algn="just">
              <a:spcBef>
                <a:spcPts val="0"/>
              </a:spcBef>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“The agency approach and the public interest approach are both valid models of government lawyer ethics.  However, the agency approach is better suited to the advocate or litigator, and the public interest approach is better suited to the advisor.” (Jesselyn Radack).</a:t>
            </a:r>
          </a:p>
        </p:txBody>
      </p:sp>
    </p:spTree>
    <p:extLst>
      <p:ext uri="{BB962C8B-B14F-4D97-AF65-F5344CB8AC3E}">
        <p14:creationId xmlns:p14="http://schemas.microsoft.com/office/powerpoint/2010/main" val="3021740194"/>
      </p:ext>
    </p:extLst>
  </p:cSld>
  <p:clrMapOvr>
    <a:masterClrMapping/>
  </p:clrMapOvr>
  <mc:AlternateContent xmlns:mc="http://schemas.openxmlformats.org/markup-compatibility/2006" xmlns:p14="http://schemas.microsoft.com/office/powerpoint/2010/main">
    <mc:Choice Requires="p14">
      <p:transition spd="slow" p14:dur="3000">
        <p14:shred pattern="rectangle"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90600" y="1456267"/>
            <a:ext cx="7352592" cy="38015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87633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fltVal val="0"/>
                                          </p:val>
                                        </p:tav>
                                        <p:tav tm="100000">
                                          <p:val>
                                            <p:strVal val="#ppt_w"/>
                                          </p:val>
                                        </p:tav>
                                      </p:tavLst>
                                    </p:anim>
                                    <p:anim calcmode="lin" valueType="num">
                                      <p:cBhvr>
                                        <p:cTn id="8" dur="1000" fill="hold"/>
                                        <p:tgtEl>
                                          <p:spTgt spid="7173"/>
                                        </p:tgtEl>
                                        <p:attrNameLst>
                                          <p:attrName>ppt_h</p:attrName>
                                        </p:attrNameLst>
                                      </p:cBhvr>
                                      <p:tavLst>
                                        <p:tav tm="0">
                                          <p:val>
                                            <p:fltVal val="0"/>
                                          </p:val>
                                        </p:tav>
                                        <p:tav tm="100000">
                                          <p:val>
                                            <p:strVal val="#ppt_h"/>
                                          </p:val>
                                        </p:tav>
                                      </p:tavLst>
                                    </p:anim>
                                    <p:anim calcmode="lin" valueType="num">
                                      <p:cBhvr>
                                        <p:cTn id="9" dur="1000" fill="hold"/>
                                        <p:tgtEl>
                                          <p:spTgt spid="7173"/>
                                        </p:tgtEl>
                                        <p:attrNameLst>
                                          <p:attrName>style.rotation</p:attrName>
                                        </p:attrNameLst>
                                      </p:cBhvr>
                                      <p:tavLst>
                                        <p:tav tm="0">
                                          <p:val>
                                            <p:fltVal val="90"/>
                                          </p:val>
                                        </p:tav>
                                        <p:tav tm="100000">
                                          <p:val>
                                            <p:fltVal val="0"/>
                                          </p:val>
                                        </p:tav>
                                      </p:tavLst>
                                    </p:anim>
                                    <p:animEffect transition="in" filter="fade">
                                      <p:cBhvr>
                                        <p:cTn id="10"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228600"/>
            <a:ext cx="25908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066800"/>
            <a:ext cx="91440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2971800"/>
            <a:ext cx="91440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7727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an in a black suit and black turtleneck is sitting in a room with a pitcher and a vase .">
            <a:extLst>
              <a:ext uri="{FF2B5EF4-FFF2-40B4-BE49-F238E27FC236}">
                <a16:creationId xmlns:a16="http://schemas.microsoft.com/office/drawing/2014/main" id="{2BA797CD-A447-9291-DF07-340ABE8E9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224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30B06-C21B-76C8-3A65-0D6D5A815230}"/>
            </a:ext>
          </a:extLst>
        </p:cNvPr>
        <p:cNvGrpSpPr/>
        <p:nvPr/>
      </p:nvGrpSpPr>
      <p:grpSpPr>
        <a:xfrm>
          <a:off x="0" y="0"/>
          <a:ext cx="0" cy="0"/>
          <a:chOff x="0" y="0"/>
          <a:chExt cx="0" cy="0"/>
        </a:xfrm>
      </p:grpSpPr>
      <p:pic>
        <p:nvPicPr>
          <p:cNvPr id="3" name="Picture 2" descr="A blue book with white text&#10;&#10;Description automatically generated">
            <a:extLst>
              <a:ext uri="{FF2B5EF4-FFF2-40B4-BE49-F238E27FC236}">
                <a16:creationId xmlns:a16="http://schemas.microsoft.com/office/drawing/2014/main" id="{3A111EAC-CB6A-ADE5-A5EB-AE99642C0D4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425" r="4223" b="-1"/>
          <a:stretch/>
        </p:blipFill>
        <p:spPr>
          <a:xfrm>
            <a:off x="20" y="1282"/>
            <a:ext cx="9143980" cy="6856718"/>
          </a:xfrm>
          <a:prstGeom prst="rect">
            <a:avLst/>
          </a:prstGeom>
        </p:spPr>
      </p:pic>
    </p:spTree>
    <p:extLst>
      <p:ext uri="{BB962C8B-B14F-4D97-AF65-F5344CB8AC3E}">
        <p14:creationId xmlns:p14="http://schemas.microsoft.com/office/powerpoint/2010/main" val="25813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vie poster with an object and a rectangular object&#10;&#10;AI-generated content may be incorrect.">
            <a:extLst>
              <a:ext uri="{FF2B5EF4-FFF2-40B4-BE49-F238E27FC236}">
                <a16:creationId xmlns:a16="http://schemas.microsoft.com/office/drawing/2014/main" id="{1B99ED6E-57A2-83C4-0F22-612BEBBCCC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101"/>
          <a:stretch>
            <a:fillRect/>
          </a:stretch>
        </p:blipFill>
        <p:spPr>
          <a:xfrm>
            <a:off x="20" y="1282"/>
            <a:ext cx="9143980" cy="6856718"/>
          </a:xfrm>
          <a:prstGeom prst="rect">
            <a:avLst/>
          </a:prstGeom>
        </p:spPr>
      </p:pic>
    </p:spTree>
    <p:extLst>
      <p:ext uri="{BB962C8B-B14F-4D97-AF65-F5344CB8AC3E}">
        <p14:creationId xmlns:p14="http://schemas.microsoft.com/office/powerpoint/2010/main" val="196222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6A3ACB-DA97-46BF-B619-70A15C462B0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7391" r="8593" b="-1"/>
          <a:stretch/>
        </p:blipFill>
        <p:spPr>
          <a:xfrm>
            <a:off x="20" y="1282"/>
            <a:ext cx="9143980" cy="6856718"/>
          </a:xfrm>
          <a:prstGeom prst="rect">
            <a:avLst/>
          </a:prstGeom>
        </p:spPr>
      </p:pic>
    </p:spTree>
    <p:extLst>
      <p:ext uri="{BB962C8B-B14F-4D97-AF65-F5344CB8AC3E}">
        <p14:creationId xmlns:p14="http://schemas.microsoft.com/office/powerpoint/2010/main" val="286367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rawing of two people holding a bomb&#10;&#10;AI-generated content may be incorrect.">
            <a:extLst>
              <a:ext uri="{FF2B5EF4-FFF2-40B4-BE49-F238E27FC236}">
                <a16:creationId xmlns:a16="http://schemas.microsoft.com/office/drawing/2014/main" id="{A538D4DA-053D-53F0-3CE9-26C0A39AB1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315" r="2" b="2"/>
          <a:stretch>
            <a:fillRect/>
          </a:stretch>
        </p:blipFill>
        <p:spPr>
          <a:xfrm>
            <a:off x="20" y="1282"/>
            <a:ext cx="9143980" cy="6856718"/>
          </a:xfrm>
          <a:prstGeom prst="rect">
            <a:avLst/>
          </a:prstGeom>
        </p:spPr>
      </p:pic>
    </p:spTree>
    <p:extLst>
      <p:ext uri="{BB962C8B-B14F-4D97-AF65-F5344CB8AC3E}">
        <p14:creationId xmlns:p14="http://schemas.microsoft.com/office/powerpoint/2010/main" val="34180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671287-FDB2-74BC-AC77-5ED1F62AD1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184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7EF83E-897C-4309-6EBE-B87E776145C9}"/>
              </a:ext>
            </a:extLst>
          </p:cNvPr>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349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170056-E8DF-4043-9192-1394ABD6550F}"/>
              </a:ext>
            </a:extLst>
          </p:cNvPr>
          <p:cNvPicPr>
            <a:picLocks noChangeAspect="1"/>
          </p:cNvPicPr>
          <p:nvPr/>
        </p:nvPicPr>
        <p:blipFill>
          <a:blip r:embed="rId2">
            <a:grayscl/>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714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A8F11-C0C7-7345-8E51-2F02B62463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230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AE29F5-6A58-3597-0513-4210448F7C9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
            <a:ext cx="9144000" cy="6970643"/>
          </a:xfrm>
          <a:prstGeom prst="rect">
            <a:avLst/>
          </a:prstGeom>
        </p:spPr>
      </p:pic>
    </p:spTree>
    <p:extLst>
      <p:ext uri="{BB962C8B-B14F-4D97-AF65-F5344CB8AC3E}">
        <p14:creationId xmlns:p14="http://schemas.microsoft.com/office/powerpoint/2010/main" val="715301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standing in front of a globe&#10;&#10;AI-generated content may be incorrect.">
            <a:extLst>
              <a:ext uri="{FF2B5EF4-FFF2-40B4-BE49-F238E27FC236}">
                <a16:creationId xmlns:a16="http://schemas.microsoft.com/office/drawing/2014/main" id="{08DADF4E-F8C7-A057-4A3A-BA8B1BE76C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378" r="4271" b="-1"/>
          <a:stretch>
            <a:fillRect/>
          </a:stretch>
        </p:blipFill>
        <p:spPr>
          <a:xfrm>
            <a:off x="20" y="1282"/>
            <a:ext cx="9143980" cy="6856718"/>
          </a:xfrm>
          <a:prstGeom prst="rect">
            <a:avLst/>
          </a:prstGeom>
        </p:spPr>
      </p:pic>
    </p:spTree>
    <p:extLst>
      <p:ext uri="{BB962C8B-B14F-4D97-AF65-F5344CB8AC3E}">
        <p14:creationId xmlns:p14="http://schemas.microsoft.com/office/powerpoint/2010/main" val="271773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8214FE-7A2A-48F0-9B44-4CA55853788C}"/>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sharpenSoften amount="50000"/>
                    </a14:imgEffect>
                  </a14:imgLayer>
                </a14:imgProps>
              </a:ext>
            </a:extLst>
          </a:blip>
          <a:srcRect l="2026" r="21959" b="-1"/>
          <a:stretch/>
        </p:blipFill>
        <p:spPr>
          <a:xfrm>
            <a:off x="20" y="1282"/>
            <a:ext cx="9143980" cy="6856718"/>
          </a:xfrm>
          <a:prstGeom prst="rect">
            <a:avLst/>
          </a:prstGeom>
        </p:spPr>
      </p:pic>
    </p:spTree>
    <p:extLst>
      <p:ext uri="{BB962C8B-B14F-4D97-AF65-F5344CB8AC3E}">
        <p14:creationId xmlns:p14="http://schemas.microsoft.com/office/powerpoint/2010/main" val="95268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B21430-4290-955E-0F7C-273C33D8CD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774024"/>
          </a:xfrm>
          <a:prstGeom prst="rect">
            <a:avLst/>
          </a:prstGeom>
        </p:spPr>
      </p:pic>
    </p:spTree>
    <p:extLst>
      <p:ext uri="{BB962C8B-B14F-4D97-AF65-F5344CB8AC3E}">
        <p14:creationId xmlns:p14="http://schemas.microsoft.com/office/powerpoint/2010/main" val="44909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uple of men in cowboy hats&#10;&#10;AI-generated content may be incorrect.">
            <a:extLst>
              <a:ext uri="{FF2B5EF4-FFF2-40B4-BE49-F238E27FC236}">
                <a16:creationId xmlns:a16="http://schemas.microsoft.com/office/drawing/2014/main" id="{F3EB425A-2C4A-ADBC-1F11-8F05BF5C50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315" r="1" b="1"/>
          <a:stretch>
            <a:fillRect/>
          </a:stretch>
        </p:blipFill>
        <p:spPr>
          <a:xfrm>
            <a:off x="20" y="1282"/>
            <a:ext cx="9143980" cy="6856718"/>
          </a:xfrm>
          <a:prstGeom prst="rect">
            <a:avLst/>
          </a:prstGeom>
        </p:spPr>
      </p:pic>
    </p:spTree>
    <p:extLst>
      <p:ext uri="{BB962C8B-B14F-4D97-AF65-F5344CB8AC3E}">
        <p14:creationId xmlns:p14="http://schemas.microsoft.com/office/powerpoint/2010/main" val="38625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D4883F-FA44-797F-001D-42824DFEF4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09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document&#10;&#10;AI-generated content may be incorrect.">
            <a:extLst>
              <a:ext uri="{FF2B5EF4-FFF2-40B4-BE49-F238E27FC236}">
                <a16:creationId xmlns:a16="http://schemas.microsoft.com/office/drawing/2014/main" id="{C9E4A959-EA66-08BF-9E22-741F512FDF78}"/>
              </a:ext>
            </a:extLst>
          </p:cNvPr>
          <p:cNvPicPr>
            <a:picLocks noChangeAspect="1"/>
          </p:cNvPicPr>
          <p:nvPr/>
        </p:nvPicPr>
        <p:blipFill>
          <a:blip r:embed="rId2"/>
          <a:srcRect l="17015" r="17974" b="1"/>
          <a:stretch>
            <a:fillRect/>
          </a:stretch>
        </p:blipFill>
        <p:spPr>
          <a:xfrm>
            <a:off x="20" y="1282"/>
            <a:ext cx="9143980" cy="6856718"/>
          </a:xfrm>
          <a:prstGeom prst="rect">
            <a:avLst/>
          </a:prstGeom>
        </p:spPr>
      </p:pic>
    </p:spTree>
    <p:extLst>
      <p:ext uri="{BB962C8B-B14F-4D97-AF65-F5344CB8AC3E}">
        <p14:creationId xmlns:p14="http://schemas.microsoft.com/office/powerpoint/2010/main" val="347394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8584-C953-3831-0EFE-A467435CDF17}"/>
              </a:ext>
            </a:extLst>
          </p:cNvPr>
          <p:cNvSpPr>
            <a:spLocks noGrp="1"/>
          </p:cNvSpPr>
          <p:nvPr>
            <p:ph type="title"/>
          </p:nvPr>
        </p:nvSpPr>
        <p:spPr>
          <a:xfrm>
            <a:off x="0" y="0"/>
            <a:ext cx="9144000" cy="6858000"/>
          </a:xfrm>
          <a:solidFill>
            <a:schemeClr val="tx1"/>
          </a:solidFill>
        </p:spPr>
        <p:txBody>
          <a:bodyPr>
            <a:normAutofit/>
          </a:bodyPr>
          <a:lstStyle/>
          <a:p>
            <a:endParaRPr lang="en-US" sz="100" dirty="0"/>
          </a:p>
        </p:txBody>
      </p:sp>
      <p:pic>
        <p:nvPicPr>
          <p:cNvPr id="4" name="Picture 3">
            <a:extLst>
              <a:ext uri="{FF2B5EF4-FFF2-40B4-BE49-F238E27FC236}">
                <a16:creationId xmlns:a16="http://schemas.microsoft.com/office/drawing/2014/main" id="{E832233D-5EDD-95E7-3AA7-C9617BFFC555}"/>
              </a:ext>
            </a:extLst>
          </p:cNvPr>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79509" y="0"/>
            <a:ext cx="6045461" cy="6858000"/>
          </a:xfrm>
          <a:prstGeom prst="rect">
            <a:avLst/>
          </a:prstGeom>
        </p:spPr>
      </p:pic>
    </p:spTree>
    <p:extLst>
      <p:ext uri="{BB962C8B-B14F-4D97-AF65-F5344CB8AC3E}">
        <p14:creationId xmlns:p14="http://schemas.microsoft.com/office/powerpoint/2010/main" val="384976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619D5-551E-6E07-32D8-12DE4E256BD5}"/>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4B70FCB0-8C30-F49F-091C-1961B758538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6565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878" y="-164592"/>
            <a:ext cx="9152878" cy="702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99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22935-7DDE-DAF6-2325-581D0CD71D0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EEE6D3E-4100-571E-4C92-41FD1647AE8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65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ingerprint with text on it&#10;&#10;AI-generated content may be incorrect.">
            <a:extLst>
              <a:ext uri="{FF2B5EF4-FFF2-40B4-BE49-F238E27FC236}">
                <a16:creationId xmlns:a16="http://schemas.microsoft.com/office/drawing/2014/main" id="{F224D2C0-6BE2-1857-FFCB-55BAEE333C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2616"/>
          <a:stretch>
            <a:fillRect/>
          </a:stretch>
        </p:blipFill>
        <p:spPr>
          <a:xfrm>
            <a:off x="20" y="1282"/>
            <a:ext cx="9143980" cy="6856718"/>
          </a:xfrm>
          <a:prstGeom prst="rect">
            <a:avLst/>
          </a:prstGeom>
        </p:spPr>
      </p:pic>
    </p:spTree>
    <p:extLst>
      <p:ext uri="{BB962C8B-B14F-4D97-AF65-F5344CB8AC3E}">
        <p14:creationId xmlns:p14="http://schemas.microsoft.com/office/powerpoint/2010/main" val="219886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0029"/>
          </a:xfrm>
          <a:solidFill>
            <a:schemeClr val="tx1"/>
          </a:solidFill>
        </p:spPr>
        <p:txBody>
          <a:bodyPr>
            <a:noAutofit/>
          </a:bodyPr>
          <a:lstStyle/>
          <a:p>
            <a:r>
              <a:rPr lang="en-US" sz="3100" dirty="0">
                <a:solidFill>
                  <a:schemeClr val="bg1"/>
                </a:solidFill>
                <a:latin typeface="Stencil" panose="040409050D0802020404" pitchFamily="82" charset="0"/>
              </a:rPr>
              <a:t>In the Matter of Douglas James Crawford</a:t>
            </a:r>
            <a:br>
              <a:rPr lang="en-US" sz="3000" dirty="0">
                <a:solidFill>
                  <a:schemeClr val="bg1"/>
                </a:solidFill>
                <a:latin typeface="Stencil" panose="040409050D0802020404" pitchFamily="82" charset="0"/>
              </a:rPr>
            </a:br>
            <a:r>
              <a:rPr lang="en-US" sz="2400" dirty="0">
                <a:solidFill>
                  <a:schemeClr val="bg1"/>
                </a:solidFill>
                <a:latin typeface="Stencil" panose="040409050D0802020404" pitchFamily="82" charset="0"/>
              </a:rPr>
              <a:t>D2017-30 (USPTO Jan. 25, 2018)</a:t>
            </a:r>
          </a:p>
        </p:txBody>
      </p:sp>
      <p:pic>
        <p:nvPicPr>
          <p:cNvPr id="5122"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190029"/>
            <a:ext cx="9144000" cy="566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17" b="98792" l="2128" r="99807"/>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865697" y="2819400"/>
            <a:ext cx="492442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CF4001C4-5358-4926-ABF6-A1ADD3213219}"/>
              </a:ext>
            </a:extLst>
          </p:cNvPr>
          <p:cNvPicPr>
            <a:picLocks noChangeAspect="1"/>
          </p:cNvPicPr>
          <p:nvPr/>
        </p:nvPicPr>
        <p:blipFill>
          <a:blip r:embed="rId6"/>
          <a:stretch>
            <a:fillRect/>
          </a:stretch>
        </p:blipFill>
        <p:spPr>
          <a:xfrm>
            <a:off x="5410200" y="1175961"/>
            <a:ext cx="3733800" cy="5667971"/>
          </a:xfrm>
          <a:prstGeom prst="rect">
            <a:avLst/>
          </a:prstGeom>
        </p:spPr>
      </p:pic>
    </p:spTree>
    <p:extLst>
      <p:ext uri="{BB962C8B-B14F-4D97-AF65-F5344CB8AC3E}">
        <p14:creationId xmlns:p14="http://schemas.microsoft.com/office/powerpoint/2010/main" val="1458275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500" fill="hold"/>
                                        <p:tgtEl>
                                          <p:spTgt spid="5127"/>
                                        </p:tgtEl>
                                        <p:attrNameLst>
                                          <p:attrName>ppt_x</p:attrName>
                                        </p:attrNameLst>
                                      </p:cBhvr>
                                      <p:tavLst>
                                        <p:tav tm="0">
                                          <p:val>
                                            <p:strVal val="0-#ppt_w/2"/>
                                          </p:val>
                                        </p:tav>
                                        <p:tav tm="100000">
                                          <p:val>
                                            <p:strVal val="#ppt_x"/>
                                          </p:val>
                                        </p:tav>
                                      </p:tavLst>
                                    </p:anim>
                                    <p:anim calcmode="lin" valueType="num">
                                      <p:cBhvr additive="base">
                                        <p:cTn id="8"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04936" y="0"/>
            <a:ext cx="3439064" cy="6857999"/>
          </a:xfrm>
          <a:solidFill>
            <a:schemeClr val="bg2">
              <a:lumMod val="10000"/>
            </a:schemeClr>
          </a:solidFill>
        </p:spPr>
        <p:txBody>
          <a:bodyPr>
            <a:normAutofit/>
          </a:bodyPr>
          <a:lstStyle/>
          <a:p>
            <a:pPr>
              <a:lnSpc>
                <a:spcPct val="100000"/>
              </a:lnSpc>
            </a:pPr>
            <a:r>
              <a:rPr lang="en-US" sz="100" dirty="0">
                <a:solidFill>
                  <a:schemeClr val="bg1"/>
                </a:solidFill>
                <a:latin typeface="Stencil" panose="040409050D0802020404" pitchFamily="82" charset="0"/>
              </a:rPr>
              <a:t>.</a:t>
            </a:r>
          </a:p>
        </p:txBody>
      </p:sp>
      <p:sp>
        <p:nvSpPr>
          <p:cNvPr id="3" name="Subtitle 2"/>
          <p:cNvSpPr>
            <a:spLocks noGrp="1"/>
          </p:cNvSpPr>
          <p:nvPr>
            <p:ph type="subTitle" idx="1"/>
          </p:nvPr>
        </p:nvSpPr>
        <p:spPr>
          <a:xfrm>
            <a:off x="0" y="0"/>
            <a:ext cx="5715000" cy="6781800"/>
          </a:xfrm>
        </p:spPr>
        <p:txBody>
          <a:bodyPr>
            <a:normAutofit/>
          </a:bodyPr>
          <a:lstStyle/>
          <a:p>
            <a:r>
              <a:rPr lang="en-US" sz="800" dirty="0"/>
              <a:t>.</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20714"/>
            <a:ext cx="5715000" cy="6837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9785AB5C-E4D6-46FC-B137-3C8EE03B7676}"/>
              </a:ext>
            </a:extLst>
          </p:cNvPr>
          <p:cNvPicPr>
            <a:picLocks noChangeAspect="1"/>
          </p:cNvPicPr>
          <p:nvPr/>
        </p:nvPicPr>
        <p:blipFill>
          <a:blip r:embed="rId4"/>
          <a:stretch>
            <a:fillRect/>
          </a:stretch>
        </p:blipFill>
        <p:spPr>
          <a:xfrm>
            <a:off x="5844209" y="993913"/>
            <a:ext cx="3140765" cy="4876800"/>
          </a:xfrm>
          <a:prstGeom prst="rect">
            <a:avLst/>
          </a:prstGeom>
          <a:ln>
            <a:noFill/>
          </a:ln>
          <a:effectLst>
            <a:softEdge rad="112500"/>
          </a:effectLst>
        </p:spPr>
      </p:pic>
    </p:spTree>
    <p:extLst>
      <p:ext uri="{BB962C8B-B14F-4D97-AF65-F5344CB8AC3E}">
        <p14:creationId xmlns:p14="http://schemas.microsoft.com/office/powerpoint/2010/main" val="303715841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B4A4A9-069B-B4BA-4190-AD71B8F52F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3489649" cy="874926"/>
          </a:xfrm>
          <a:prstGeom prst="rect">
            <a:avLst/>
          </a:prstGeom>
        </p:spPr>
      </p:pic>
      <p:pic>
        <p:nvPicPr>
          <p:cNvPr id="5" name="Picture 4">
            <a:extLst>
              <a:ext uri="{FF2B5EF4-FFF2-40B4-BE49-F238E27FC236}">
                <a16:creationId xmlns:a16="http://schemas.microsoft.com/office/drawing/2014/main" id="{47972562-E4C7-1EE7-A031-D91D3D36A8B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768964" y="233116"/>
            <a:ext cx="1950889" cy="495343"/>
          </a:xfrm>
          <a:prstGeom prst="rect">
            <a:avLst/>
          </a:prstGeom>
        </p:spPr>
      </p:pic>
      <p:pic>
        <p:nvPicPr>
          <p:cNvPr id="7" name="Picture 6">
            <a:extLst>
              <a:ext uri="{FF2B5EF4-FFF2-40B4-BE49-F238E27FC236}">
                <a16:creationId xmlns:a16="http://schemas.microsoft.com/office/drawing/2014/main" id="{1255F363-8069-4DF4-3A2F-A7C1C005B59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9331" y="874926"/>
            <a:ext cx="9013371" cy="1530219"/>
          </a:xfrm>
          <a:prstGeom prst="rect">
            <a:avLst/>
          </a:prstGeom>
        </p:spPr>
      </p:pic>
      <p:pic>
        <p:nvPicPr>
          <p:cNvPr id="9" name="Picture 8">
            <a:extLst>
              <a:ext uri="{FF2B5EF4-FFF2-40B4-BE49-F238E27FC236}">
                <a16:creationId xmlns:a16="http://schemas.microsoft.com/office/drawing/2014/main" id="{4315C0DC-861A-252B-6378-5402FD61596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9332" y="2405145"/>
            <a:ext cx="9153331" cy="4452855"/>
          </a:xfrm>
          <a:prstGeom prst="rect">
            <a:avLst/>
          </a:prstGeom>
        </p:spPr>
      </p:pic>
    </p:spTree>
    <p:extLst>
      <p:ext uri="{BB962C8B-B14F-4D97-AF65-F5344CB8AC3E}">
        <p14:creationId xmlns:p14="http://schemas.microsoft.com/office/powerpoint/2010/main" val="156368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00C740-3E27-41CE-9DAE-9905BB8FAC3E}"/>
              </a:ext>
            </a:extLst>
          </p:cNvPr>
          <p:cNvPicPr>
            <a:picLocks noChangeAspect="1"/>
          </p:cNvPicPr>
          <p:nvPr/>
        </p:nvPicPr>
        <p:blipFill>
          <a:blip r:embed="rId2"/>
          <a:stretch>
            <a:fillRect/>
          </a:stretch>
        </p:blipFill>
        <p:spPr>
          <a:xfrm>
            <a:off x="0" y="838200"/>
            <a:ext cx="9144000" cy="1143000"/>
          </a:xfrm>
          <a:prstGeom prst="rect">
            <a:avLst/>
          </a:prstGeom>
        </p:spPr>
      </p:pic>
      <p:pic>
        <p:nvPicPr>
          <p:cNvPr id="7" name="Picture 6">
            <a:extLst>
              <a:ext uri="{FF2B5EF4-FFF2-40B4-BE49-F238E27FC236}">
                <a16:creationId xmlns:a16="http://schemas.microsoft.com/office/drawing/2014/main" id="{3832C56D-76AA-47B5-8AD3-1CD5AE050C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7586" y="0"/>
            <a:ext cx="9161586" cy="838200"/>
          </a:xfrm>
          <a:prstGeom prst="rect">
            <a:avLst/>
          </a:prstGeom>
        </p:spPr>
      </p:pic>
      <p:pic>
        <p:nvPicPr>
          <p:cNvPr id="11" name="Picture 10">
            <a:extLst>
              <a:ext uri="{FF2B5EF4-FFF2-40B4-BE49-F238E27FC236}">
                <a16:creationId xmlns:a16="http://schemas.microsoft.com/office/drawing/2014/main" id="{CB68D206-709A-45BE-ABA8-41E4878774B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 y="1981200"/>
            <a:ext cx="9126413" cy="4876800"/>
          </a:xfrm>
          <a:prstGeom prst="rect">
            <a:avLst/>
          </a:prstGeom>
        </p:spPr>
      </p:pic>
    </p:spTree>
    <p:extLst>
      <p:ext uri="{BB962C8B-B14F-4D97-AF65-F5344CB8AC3E}">
        <p14:creationId xmlns:p14="http://schemas.microsoft.com/office/powerpoint/2010/main" val="2069203441"/>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F5528-DF11-E593-C3C9-A916ED2D7006}"/>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EF0CCA7F-E742-A705-90F5-9B3D2661AB0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1054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25790D-58A5-05DA-7151-BFF119656D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221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FEF40D-01B4-FE3D-45E3-C4B4356410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
            <a:ext cx="9144000" cy="6727371"/>
          </a:xfrm>
          <a:prstGeom prst="rect">
            <a:avLst/>
          </a:prstGeom>
        </p:spPr>
      </p:pic>
    </p:spTree>
    <p:extLst>
      <p:ext uri="{BB962C8B-B14F-4D97-AF65-F5344CB8AC3E}">
        <p14:creationId xmlns:p14="http://schemas.microsoft.com/office/powerpoint/2010/main" val="53032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5A428-7343-6872-1341-2D83D29A6790}"/>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B0634D46-35F9-487A-BDD4-FA470DC69DD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47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AA399B2D-5604-A5A4-B8C1-0471B23C4B5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61389" y="241738"/>
            <a:ext cx="7821222" cy="31872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6507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98460" y="1783959"/>
            <a:ext cx="3065480" cy="2889114"/>
          </a:xfrm>
        </p:spPr>
        <p:txBody>
          <a:bodyPr anchor="b">
            <a:normAutofit/>
          </a:bodyPr>
          <a:lstStyle/>
          <a:p>
            <a:pPr algn="l"/>
            <a:r>
              <a:rPr lang="en-US" sz="4700"/>
              <a:t>.</a:t>
            </a:r>
          </a:p>
        </p:txBody>
      </p:sp>
      <p:sp>
        <p:nvSpPr>
          <p:cNvPr id="3" name="Subtitle 2"/>
          <p:cNvSpPr>
            <a:spLocks noGrp="1"/>
          </p:cNvSpPr>
          <p:nvPr>
            <p:ph type="subTitle" idx="1"/>
          </p:nvPr>
        </p:nvSpPr>
        <p:spPr>
          <a:xfrm>
            <a:off x="5367130" y="1"/>
            <a:ext cx="3604592" cy="6615404"/>
          </a:xfrm>
        </p:spPr>
        <p:txBody>
          <a:bodyPr anchor="t">
            <a:normAutofit fontScale="25000" lnSpcReduction="20000"/>
          </a:bodyPr>
          <a:lstStyle/>
          <a:p>
            <a:pPr algn="l">
              <a:spcBef>
                <a:spcPts val="0"/>
              </a:spcBef>
              <a:spcAft>
                <a:spcPts val="600"/>
              </a:spcAft>
            </a:pPr>
            <a:endParaRPr lang="en-US" sz="4800" b="1" dirty="0">
              <a:latin typeface="Estrangelo Edessa" panose="03080600000000000000" pitchFamily="66" charset="0"/>
              <a:cs typeface="Estrangelo Edessa" panose="03080600000000000000" pitchFamily="66" charset="0"/>
            </a:endParaRPr>
          </a:p>
          <a:p>
            <a:pPr>
              <a:spcBef>
                <a:spcPts val="0"/>
              </a:spcBef>
              <a:spcAft>
                <a:spcPts val="600"/>
              </a:spcAft>
            </a:pPr>
            <a:r>
              <a:rPr lang="en-US" sz="19200" b="1" dirty="0">
                <a:latin typeface="Estrangelo Edessa" panose="03080600000000000000" pitchFamily="66" charset="0"/>
                <a:cs typeface="Estrangelo Edessa" panose="03080600000000000000" pitchFamily="66" charset="0"/>
              </a:rPr>
              <a:t>AGENCY</a:t>
            </a:r>
          </a:p>
          <a:p>
            <a:pPr marL="285750" indent="-285750" algn="l">
              <a:lnSpc>
                <a:spcPct val="120000"/>
              </a:lnSpc>
              <a:spcBef>
                <a:spcPts val="0"/>
              </a:spcBef>
              <a:buFont typeface="Arial" panose="020B0604020202020204" pitchFamily="34" charset="0"/>
              <a:buChar char="•"/>
            </a:pPr>
            <a:r>
              <a:rPr lang="en-US" sz="11200" dirty="0">
                <a:latin typeface="Estrangelo Edessa" panose="03080600000000000000" pitchFamily="66" charset="0"/>
                <a:cs typeface="Estrangelo Edessa" panose="03080600000000000000" pitchFamily="66" charset="0"/>
              </a:rPr>
              <a:t>Lawyer client relationships are one of agency;</a:t>
            </a:r>
          </a:p>
          <a:p>
            <a:pPr marL="285750" indent="-285750" algn="l">
              <a:lnSpc>
                <a:spcPct val="120000"/>
              </a:lnSpc>
              <a:spcBef>
                <a:spcPts val="0"/>
              </a:spcBef>
              <a:buFont typeface="Arial" panose="020B0604020202020204" pitchFamily="34" charset="0"/>
              <a:buChar char="•"/>
            </a:pPr>
            <a:endParaRPr lang="en-US" sz="3200" dirty="0">
              <a:latin typeface="Estrangelo Edessa" panose="03080600000000000000" pitchFamily="66" charset="0"/>
              <a:cs typeface="Estrangelo Edessa" panose="03080600000000000000" pitchFamily="66" charset="0"/>
            </a:endParaRPr>
          </a:p>
          <a:p>
            <a:pPr marL="285750" indent="-285750" algn="l">
              <a:lnSpc>
                <a:spcPct val="120000"/>
              </a:lnSpc>
              <a:spcBef>
                <a:spcPts val="0"/>
              </a:spcBef>
              <a:buFont typeface="Arial" panose="020B0604020202020204" pitchFamily="34" charset="0"/>
              <a:buChar char="•"/>
            </a:pPr>
            <a:r>
              <a:rPr lang="en-US" sz="11200" dirty="0">
                <a:latin typeface="Estrangelo Edessa" panose="03080600000000000000" pitchFamily="66" charset="0"/>
                <a:cs typeface="Estrangelo Edessa" panose="03080600000000000000" pitchFamily="66" charset="0"/>
              </a:rPr>
              <a:t>The lawyer is the agent &amp; the client is the principal;</a:t>
            </a:r>
          </a:p>
          <a:p>
            <a:pPr marL="285750" indent="-285750" algn="l">
              <a:lnSpc>
                <a:spcPct val="120000"/>
              </a:lnSpc>
              <a:spcBef>
                <a:spcPts val="0"/>
              </a:spcBef>
              <a:buFont typeface="Arial" panose="020B0604020202020204" pitchFamily="34" charset="0"/>
              <a:buChar char="•"/>
            </a:pPr>
            <a:endParaRPr lang="en-US" sz="3200" dirty="0">
              <a:latin typeface="Estrangelo Edessa" panose="03080600000000000000" pitchFamily="66" charset="0"/>
              <a:cs typeface="Estrangelo Edessa" panose="03080600000000000000" pitchFamily="66" charset="0"/>
            </a:endParaRPr>
          </a:p>
          <a:p>
            <a:pPr marL="285750" indent="-285750" algn="l">
              <a:lnSpc>
                <a:spcPct val="120000"/>
              </a:lnSpc>
              <a:spcBef>
                <a:spcPts val="0"/>
              </a:spcBef>
              <a:buFont typeface="Arial" panose="020B0604020202020204" pitchFamily="34" charset="0"/>
              <a:buChar char="•"/>
            </a:pPr>
            <a:r>
              <a:rPr lang="en-US" sz="11200" dirty="0">
                <a:latin typeface="Estrangelo Edessa" panose="03080600000000000000" pitchFamily="66" charset="0"/>
                <a:cs typeface="Estrangelo Edessa" panose="03080600000000000000" pitchFamily="66" charset="0"/>
              </a:rPr>
              <a:t>Generally, an agent can bind a principal regardless of the principal’s true position in a matter.</a:t>
            </a:r>
          </a:p>
          <a:p>
            <a:pPr marL="285750" indent="-285750" algn="l">
              <a:spcBef>
                <a:spcPts val="0"/>
              </a:spcBef>
              <a:spcAft>
                <a:spcPts val="600"/>
              </a:spcAft>
              <a:buFont typeface="Arial" panose="020B0604020202020204" pitchFamily="34" charset="0"/>
              <a:buChar char="•"/>
            </a:pPr>
            <a:endParaRPr lang="en-US" sz="400" b="1" dirty="0">
              <a:latin typeface="Estrangelo Edessa" panose="03080600000000000000" pitchFamily="66" charset="0"/>
              <a:cs typeface="Estrangelo Edessa" panose="03080600000000000000" pitchFamily="66" charset="0"/>
            </a:endParaRPr>
          </a:p>
        </p:txBody>
      </p:sp>
      <p:pic>
        <p:nvPicPr>
          <p:cNvPr id="409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791" r="1421" b="1"/>
          <a:stretch/>
        </p:blipFill>
        <p:spPr bwMode="auto">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D5972CFB-9358-4A0C-B34D-3EA8B5D4525B}"/>
              </a:ext>
            </a:extLst>
          </p:cNvPr>
          <p:cNvPicPr>
            <a:picLocks noChangeAspect="1"/>
          </p:cNvPicPr>
          <p:nvPr/>
        </p:nvPicPr>
        <p:blipFill>
          <a:blip r:embed="rId4">
            <a:duotone>
              <a:prstClr val="black"/>
              <a:schemeClr val="tx2">
                <a:tint val="45000"/>
                <a:satMod val="400000"/>
              </a:schemeClr>
            </a:duotone>
          </a:blip>
          <a:stretch>
            <a:fillRect/>
          </a:stretch>
        </p:blipFill>
        <p:spPr>
          <a:xfrm>
            <a:off x="3756408" y="5155690"/>
            <a:ext cx="314325" cy="180975"/>
          </a:xfrm>
          <a:prstGeom prst="rect">
            <a:avLst/>
          </a:prstGeom>
          <a:ln>
            <a:noFill/>
          </a:ln>
          <a:effectLst>
            <a:softEdge rad="112500"/>
          </a:effectLst>
        </p:spPr>
      </p:pic>
      <p:pic>
        <p:nvPicPr>
          <p:cNvPr id="6" name="Picture 5">
            <a:extLst>
              <a:ext uri="{FF2B5EF4-FFF2-40B4-BE49-F238E27FC236}">
                <a16:creationId xmlns:a16="http://schemas.microsoft.com/office/drawing/2014/main" id="{C3111FF4-BBBE-4F5A-9173-FAF013A858A8}"/>
              </a:ext>
            </a:extLst>
          </p:cNvPr>
          <p:cNvPicPr>
            <a:picLocks noChangeAspect="1"/>
          </p:cNvPicPr>
          <p:nvPr/>
        </p:nvPicPr>
        <p:blipFill>
          <a:blip r:embed="rId5"/>
          <a:stretch>
            <a:fillRect/>
          </a:stretch>
        </p:blipFill>
        <p:spPr>
          <a:xfrm flipH="1" flipV="1">
            <a:off x="5217985" y="4345412"/>
            <a:ext cx="553531" cy="327661"/>
          </a:xfrm>
          <a:prstGeom prst="rect">
            <a:avLst/>
          </a:prstGeom>
        </p:spPr>
      </p:pic>
    </p:spTree>
    <p:extLst>
      <p:ext uri="{BB962C8B-B14F-4D97-AF65-F5344CB8AC3E}">
        <p14:creationId xmlns:p14="http://schemas.microsoft.com/office/powerpoint/2010/main" val="425524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5029200" cy="6857999"/>
          </a:xfrm>
        </p:spPr>
        <p:txBody>
          <a:bodyPr>
            <a:normAutofit/>
          </a:bodyPr>
          <a:lstStyle/>
          <a:p>
            <a:r>
              <a:rPr lang="en-US" sz="100" dirty="0"/>
              <a:t>.</a:t>
            </a:r>
          </a:p>
        </p:txBody>
      </p:sp>
      <p:sp>
        <p:nvSpPr>
          <p:cNvPr id="3" name="Subtitle 2"/>
          <p:cNvSpPr>
            <a:spLocks noGrp="1"/>
          </p:cNvSpPr>
          <p:nvPr>
            <p:ph type="subTitle" idx="1"/>
          </p:nvPr>
        </p:nvSpPr>
        <p:spPr>
          <a:xfrm>
            <a:off x="-1" y="-2220"/>
            <a:ext cx="5105401" cy="6936419"/>
          </a:xfrm>
          <a:solidFill>
            <a:schemeClr val="tx1"/>
          </a:solidFill>
        </p:spPr>
        <p:txBody>
          <a:bodyPr>
            <a:normAutofit/>
          </a:bodyPr>
          <a:lstStyle/>
          <a:p>
            <a:pPr>
              <a:spcBef>
                <a:spcPts val="0"/>
              </a:spcBef>
            </a:pPr>
            <a:endParaRPr lang="en-US" sz="4000" b="1" dirty="0">
              <a:solidFill>
                <a:schemeClr val="bg1"/>
              </a:solidFill>
              <a:latin typeface="Estrangelo Edessa" panose="03080600000000000000" pitchFamily="66" charset="0"/>
              <a:cs typeface="Estrangelo Edessa" panose="03080600000000000000" pitchFamily="66" charset="0"/>
            </a:endParaRPr>
          </a:p>
          <a:p>
            <a:pPr>
              <a:spcBef>
                <a:spcPts val="0"/>
              </a:spcBef>
            </a:pPr>
            <a:r>
              <a:rPr lang="en-US" sz="4800" b="1" dirty="0">
                <a:solidFill>
                  <a:schemeClr val="bg1"/>
                </a:solidFill>
                <a:latin typeface="Estrangelo Edessa" panose="03080600000000000000" pitchFamily="66" charset="0"/>
                <a:cs typeface="Estrangelo Edessa" panose="03080600000000000000" pitchFamily="66" charset="0"/>
              </a:rPr>
              <a:t>3 Types </a:t>
            </a:r>
          </a:p>
          <a:p>
            <a:pPr>
              <a:spcBef>
                <a:spcPts val="0"/>
              </a:spcBef>
            </a:pPr>
            <a:r>
              <a:rPr lang="en-US" sz="4800" b="1" dirty="0">
                <a:solidFill>
                  <a:schemeClr val="bg1"/>
                </a:solidFill>
                <a:latin typeface="Estrangelo Edessa" panose="03080600000000000000" pitchFamily="66" charset="0"/>
                <a:cs typeface="Estrangelo Edessa" panose="03080600000000000000" pitchFamily="66" charset="0"/>
              </a:rPr>
              <a:t>of AUTHORITY</a:t>
            </a:r>
          </a:p>
          <a:p>
            <a:pPr>
              <a:spcBef>
                <a:spcPts val="0"/>
              </a:spcBef>
            </a:pPr>
            <a:endParaRPr lang="en-US" sz="3600" b="1" dirty="0"/>
          </a:p>
          <a:p>
            <a:pPr marL="742950" indent="-742950">
              <a:spcBef>
                <a:spcPts val="0"/>
              </a:spcBef>
              <a:buAutoNum type="arabicPeriod"/>
            </a:pPr>
            <a:r>
              <a:rPr lang="en-US" sz="4800" b="1" dirty="0">
                <a:solidFill>
                  <a:schemeClr val="bg1"/>
                </a:solidFill>
                <a:latin typeface="Estrangelo Edessa" panose="03080600000000000000" pitchFamily="66" charset="0"/>
                <a:cs typeface="Estrangelo Edessa" panose="03080600000000000000" pitchFamily="66" charset="0"/>
              </a:rPr>
              <a:t>EXPRESS</a:t>
            </a:r>
          </a:p>
          <a:p>
            <a:pPr marL="742950" indent="-742950">
              <a:spcBef>
                <a:spcPts val="0"/>
              </a:spcBef>
              <a:buAutoNum type="arabicPeriod"/>
            </a:pPr>
            <a:endParaRPr lang="en-US" sz="1800" b="1" dirty="0">
              <a:solidFill>
                <a:schemeClr val="bg1"/>
              </a:solidFill>
              <a:latin typeface="Estrangelo Edessa" panose="03080600000000000000" pitchFamily="66" charset="0"/>
              <a:cs typeface="Estrangelo Edessa" panose="03080600000000000000" pitchFamily="66" charset="0"/>
            </a:endParaRPr>
          </a:p>
          <a:p>
            <a:pPr>
              <a:spcBef>
                <a:spcPts val="0"/>
              </a:spcBef>
            </a:pPr>
            <a:r>
              <a:rPr lang="en-US" sz="4000" dirty="0">
                <a:solidFill>
                  <a:schemeClr val="bg1"/>
                </a:solidFill>
                <a:latin typeface="Estrangelo Edessa" panose="03080600000000000000" pitchFamily="66" charset="0"/>
                <a:cs typeface="Estrangelo Edessa" panose="03080600000000000000" pitchFamily="66" charset="0"/>
              </a:rPr>
              <a:t>Client gives lawyer explicit directions</a:t>
            </a:r>
          </a:p>
          <a:p>
            <a:pPr>
              <a:spcBef>
                <a:spcPts val="0"/>
              </a:spcBef>
            </a:pPr>
            <a:r>
              <a:rPr lang="en-US" sz="4000" dirty="0">
                <a:solidFill>
                  <a:schemeClr val="bg1"/>
                </a:solidFill>
                <a:latin typeface="Estrangelo Edessa" panose="03080600000000000000" pitchFamily="66" charset="0"/>
                <a:cs typeface="Estrangelo Edessa" panose="03080600000000000000" pitchFamily="66" charset="0"/>
              </a:rPr>
              <a:t>(</a:t>
            </a:r>
            <a:r>
              <a:rPr lang="en-US" sz="4000" i="1" dirty="0">
                <a:solidFill>
                  <a:schemeClr val="bg1"/>
                </a:solidFill>
                <a:latin typeface="Estrangelo Edessa" panose="03080600000000000000" pitchFamily="66" charset="0"/>
                <a:cs typeface="Estrangelo Edessa" panose="03080600000000000000" pitchFamily="66" charset="0"/>
              </a:rPr>
              <a:t>e.g., “</a:t>
            </a:r>
            <a:r>
              <a:rPr lang="en-US" sz="4000" dirty="0">
                <a:solidFill>
                  <a:schemeClr val="bg1"/>
                </a:solidFill>
                <a:latin typeface="Estrangelo Edessa" panose="03080600000000000000" pitchFamily="66" charset="0"/>
                <a:cs typeface="Estrangelo Edessa" panose="03080600000000000000" pitchFamily="66" charset="0"/>
              </a:rPr>
              <a:t>enter this not-guilty plea for me in a preliminary hearing”).</a:t>
            </a:r>
            <a:endParaRPr lang="en-US" sz="4000" b="1" dirty="0">
              <a:solidFill>
                <a:schemeClr val="bg1"/>
              </a:solidFill>
              <a:latin typeface="Estrangelo Edessa" panose="03080600000000000000" pitchFamily="66" charset="0"/>
              <a:cs typeface="Estrangelo Edessa" panose="03080600000000000000" pitchFamily="66" charset="0"/>
            </a:endParaRP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05401" y="0"/>
            <a:ext cx="4038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70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3962400" cy="6857999"/>
          </a:xfrm>
        </p:spPr>
        <p:txBody>
          <a:bodyPr>
            <a:normAutofit/>
          </a:bodyPr>
          <a:lstStyle/>
          <a:p>
            <a:r>
              <a:rPr lang="en-US" sz="100" dirty="0"/>
              <a:t>.</a:t>
            </a:r>
          </a:p>
        </p:txBody>
      </p:sp>
      <p:sp>
        <p:nvSpPr>
          <p:cNvPr id="3" name="Subtitle 2"/>
          <p:cNvSpPr>
            <a:spLocks noGrp="1"/>
          </p:cNvSpPr>
          <p:nvPr>
            <p:ph type="subTitle" idx="1"/>
          </p:nvPr>
        </p:nvSpPr>
        <p:spPr>
          <a:xfrm>
            <a:off x="4114800" y="0"/>
            <a:ext cx="5029200" cy="6858000"/>
          </a:xfrm>
          <a:solidFill>
            <a:schemeClr val="tx1"/>
          </a:solidFill>
        </p:spPr>
        <p:txBody>
          <a:bodyPr>
            <a:normAutofit/>
          </a:bodyPr>
          <a:lstStyle/>
          <a:p>
            <a:pPr>
              <a:spcBef>
                <a:spcPts val="0"/>
              </a:spcBef>
            </a:pPr>
            <a:endParaRPr lang="en-US" sz="4800" b="1" dirty="0">
              <a:solidFill>
                <a:schemeClr val="bg1"/>
              </a:solidFill>
              <a:latin typeface="Estrangelo Edessa" panose="03080600000000000000" pitchFamily="66" charset="0"/>
              <a:cs typeface="Estrangelo Edessa" panose="03080600000000000000" pitchFamily="66" charset="0"/>
            </a:endParaRPr>
          </a:p>
          <a:p>
            <a:pPr marL="285750" indent="-285750" algn="l">
              <a:spcBef>
                <a:spcPts val="0"/>
              </a:spcBef>
              <a:buFont typeface="Arial" panose="020B0604020202020204" pitchFamily="34" charset="0"/>
              <a:buChar char="•"/>
            </a:pPr>
            <a:endParaRPr lang="en-US" sz="900" b="1" dirty="0">
              <a:solidFill>
                <a:schemeClr val="bg1"/>
              </a:solidFill>
              <a:latin typeface="Estrangelo Edessa" panose="03080600000000000000" pitchFamily="66" charset="0"/>
              <a:cs typeface="Estrangelo Edessa" panose="03080600000000000000" pitchFamily="66" charset="0"/>
            </a:endParaRPr>
          </a:p>
          <a:p>
            <a:pPr marL="914400" indent="-914400">
              <a:spcBef>
                <a:spcPts val="0"/>
              </a:spcBef>
              <a:buAutoNum type="arabicPeriod" startAt="2"/>
            </a:pPr>
            <a:r>
              <a:rPr lang="en-US" sz="4800" b="1" dirty="0">
                <a:solidFill>
                  <a:schemeClr val="bg1"/>
                </a:solidFill>
                <a:latin typeface="Estrangelo Edessa" panose="03080600000000000000" pitchFamily="66" charset="0"/>
                <a:cs typeface="Estrangelo Edessa" panose="03080600000000000000" pitchFamily="66" charset="0"/>
              </a:rPr>
              <a:t>IMPLIED</a:t>
            </a:r>
          </a:p>
          <a:p>
            <a:pPr marL="514350" indent="-514350">
              <a:spcBef>
                <a:spcPts val="0"/>
              </a:spcBef>
              <a:buAutoNum type="arabicPeriod" startAt="2"/>
            </a:pPr>
            <a:endParaRPr lang="en-US" b="1" dirty="0">
              <a:solidFill>
                <a:schemeClr val="bg1"/>
              </a:solidFill>
              <a:latin typeface="Estrangelo Edessa" panose="03080600000000000000" pitchFamily="66" charset="0"/>
              <a:cs typeface="Estrangelo Edessa" panose="03080600000000000000" pitchFamily="66" charset="0"/>
            </a:endParaRPr>
          </a:p>
          <a:p>
            <a:pPr>
              <a:spcBef>
                <a:spcPts val="0"/>
              </a:spcBef>
            </a:pPr>
            <a:r>
              <a:rPr lang="en-US" sz="4000" dirty="0">
                <a:solidFill>
                  <a:schemeClr val="bg1"/>
                </a:solidFill>
                <a:latin typeface="Estrangelo Edessa" panose="03080600000000000000" pitchFamily="66" charset="0"/>
                <a:cs typeface="Estrangelo Edessa" panose="03080600000000000000" pitchFamily="66" charset="0"/>
              </a:rPr>
              <a:t>Client gives general instructions permitting an attorney to take certain actions </a:t>
            </a:r>
          </a:p>
          <a:p>
            <a:pPr>
              <a:spcBef>
                <a:spcPts val="0"/>
              </a:spcBef>
            </a:pPr>
            <a:r>
              <a:rPr lang="en-US" sz="4000" dirty="0">
                <a:solidFill>
                  <a:schemeClr val="bg1"/>
                </a:solidFill>
                <a:latin typeface="Estrangelo Edessa" panose="03080600000000000000" pitchFamily="66" charset="0"/>
                <a:cs typeface="Estrangelo Edessa" panose="03080600000000000000" pitchFamily="66" charset="0"/>
              </a:rPr>
              <a:t>(e.g., creating papers necessary for a house closing).</a:t>
            </a:r>
            <a:endParaRPr lang="en-US" sz="4000" b="1" dirty="0">
              <a:solidFill>
                <a:schemeClr val="bg1"/>
              </a:solidFill>
              <a:latin typeface="Estrangelo Edessa" panose="03080600000000000000" pitchFamily="66" charset="0"/>
              <a:cs typeface="Estrangelo Edessa" panose="03080600000000000000" pitchFamily="66" charset="0"/>
            </a:endParaRPr>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4114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21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5029200" cy="6857999"/>
          </a:xfrm>
        </p:spPr>
        <p:txBody>
          <a:bodyPr>
            <a:normAutofit/>
          </a:bodyPr>
          <a:lstStyle/>
          <a:p>
            <a:r>
              <a:rPr lang="en-US" sz="100" dirty="0"/>
              <a:t>.</a:t>
            </a:r>
          </a:p>
        </p:txBody>
      </p:sp>
      <p:sp>
        <p:nvSpPr>
          <p:cNvPr id="3" name="Subtitle 2"/>
          <p:cNvSpPr>
            <a:spLocks noGrp="1"/>
          </p:cNvSpPr>
          <p:nvPr>
            <p:ph type="subTitle" idx="1"/>
          </p:nvPr>
        </p:nvSpPr>
        <p:spPr>
          <a:xfrm>
            <a:off x="-1" y="-2219"/>
            <a:ext cx="4953001" cy="6860220"/>
          </a:xfrm>
          <a:solidFill>
            <a:schemeClr val="tx1"/>
          </a:solidFill>
        </p:spPr>
        <p:txBody>
          <a:bodyPr>
            <a:normAutofit fontScale="55000" lnSpcReduction="20000"/>
          </a:bodyPr>
          <a:lstStyle/>
          <a:p>
            <a:pPr>
              <a:spcBef>
                <a:spcPts val="0"/>
              </a:spcBef>
            </a:pPr>
            <a:endParaRPr lang="en-US" sz="2400" b="1" dirty="0">
              <a:solidFill>
                <a:schemeClr val="bg1"/>
              </a:solidFill>
              <a:latin typeface="Estrangelo Edessa" panose="03080600000000000000" pitchFamily="66" charset="0"/>
              <a:cs typeface="Estrangelo Edessa" panose="03080600000000000000" pitchFamily="66" charset="0"/>
            </a:endParaRPr>
          </a:p>
          <a:p>
            <a:pPr>
              <a:spcBef>
                <a:spcPts val="0"/>
              </a:spcBef>
            </a:pPr>
            <a:endParaRPr lang="en-US" sz="3300" b="1" dirty="0">
              <a:solidFill>
                <a:schemeClr val="bg1"/>
              </a:solidFill>
              <a:latin typeface="Estrangelo Edessa" panose="03080600000000000000" pitchFamily="66" charset="0"/>
              <a:cs typeface="Estrangelo Edessa" panose="03080600000000000000" pitchFamily="66" charset="0"/>
            </a:endParaRPr>
          </a:p>
          <a:p>
            <a:pPr>
              <a:spcBef>
                <a:spcPts val="0"/>
              </a:spcBef>
            </a:pPr>
            <a:r>
              <a:rPr lang="en-US" sz="7300" b="1" dirty="0">
                <a:solidFill>
                  <a:schemeClr val="bg1"/>
                </a:solidFill>
                <a:latin typeface="Estrangelo Edessa" panose="03080600000000000000" pitchFamily="66" charset="0"/>
                <a:cs typeface="Estrangelo Edessa" panose="03080600000000000000" pitchFamily="66" charset="0"/>
              </a:rPr>
              <a:t>3. APPARENT</a:t>
            </a:r>
          </a:p>
          <a:p>
            <a:pPr marL="742950" indent="-742950">
              <a:spcBef>
                <a:spcPts val="0"/>
              </a:spcBef>
              <a:buAutoNum type="arabicPeriod"/>
            </a:pPr>
            <a:endParaRPr lang="en-US" sz="4400" b="1" dirty="0">
              <a:solidFill>
                <a:schemeClr val="bg1"/>
              </a:solidFill>
              <a:latin typeface="Estrangelo Edessa" panose="03080600000000000000" pitchFamily="66" charset="0"/>
              <a:cs typeface="Estrangelo Edessa" panose="03080600000000000000" pitchFamily="66" charset="0"/>
            </a:endParaRPr>
          </a:p>
          <a:p>
            <a:pPr marL="571500" indent="-571500" algn="l">
              <a:lnSpc>
                <a:spcPct val="120000"/>
              </a:lnSpc>
              <a:spcBef>
                <a:spcPts val="0"/>
              </a:spcBef>
              <a:buFont typeface="Arial" panose="020B0604020202020204" pitchFamily="34" charset="0"/>
              <a:buChar char="•"/>
            </a:pPr>
            <a:r>
              <a:rPr lang="en-US" sz="4400" dirty="0">
                <a:solidFill>
                  <a:schemeClr val="bg1"/>
                </a:solidFill>
                <a:latin typeface="Estrangelo Edessa" panose="03080600000000000000" pitchFamily="66" charset="0"/>
                <a:cs typeface="Estrangelo Edessa" panose="03080600000000000000" pitchFamily="66" charset="0"/>
              </a:rPr>
              <a:t>Where principal tells  3</a:t>
            </a:r>
            <a:r>
              <a:rPr lang="en-US" sz="4400" baseline="30000" dirty="0">
                <a:solidFill>
                  <a:schemeClr val="bg1"/>
                </a:solidFill>
                <a:latin typeface="Estrangelo Edessa" panose="03080600000000000000" pitchFamily="66" charset="0"/>
                <a:cs typeface="Estrangelo Edessa" panose="03080600000000000000" pitchFamily="66" charset="0"/>
              </a:rPr>
              <a:t>rd</a:t>
            </a:r>
            <a:r>
              <a:rPr lang="en-US" sz="4400" dirty="0">
                <a:solidFill>
                  <a:schemeClr val="bg1"/>
                </a:solidFill>
                <a:latin typeface="Estrangelo Edessa" panose="03080600000000000000" pitchFamily="66" charset="0"/>
                <a:cs typeface="Estrangelo Edessa" panose="03080600000000000000" pitchFamily="66" charset="0"/>
              </a:rPr>
              <a:t> person that agent has authority; &amp;</a:t>
            </a:r>
          </a:p>
          <a:p>
            <a:pPr marL="571500" indent="-571500" algn="l">
              <a:lnSpc>
                <a:spcPct val="120000"/>
              </a:lnSpc>
              <a:spcBef>
                <a:spcPts val="0"/>
              </a:spcBef>
              <a:buFont typeface="Arial" panose="020B0604020202020204" pitchFamily="34" charset="0"/>
              <a:buChar char="•"/>
            </a:pPr>
            <a:r>
              <a:rPr lang="en-US" sz="4400" dirty="0">
                <a:solidFill>
                  <a:schemeClr val="bg1"/>
                </a:solidFill>
                <a:latin typeface="Estrangelo Edessa" panose="03080600000000000000" pitchFamily="66" charset="0"/>
                <a:cs typeface="Estrangelo Edessa" panose="03080600000000000000" pitchFamily="66" charset="0"/>
              </a:rPr>
              <a:t>Where agent has no express or implied authority; &amp;</a:t>
            </a:r>
          </a:p>
          <a:p>
            <a:pPr marL="571500" indent="-571500" algn="l">
              <a:lnSpc>
                <a:spcPct val="120000"/>
              </a:lnSpc>
              <a:spcBef>
                <a:spcPts val="0"/>
              </a:spcBef>
              <a:buFont typeface="Arial" panose="020B0604020202020204" pitchFamily="34" charset="0"/>
              <a:buChar char="•"/>
            </a:pPr>
            <a:r>
              <a:rPr lang="en-US" sz="4400" dirty="0">
                <a:solidFill>
                  <a:schemeClr val="bg1"/>
                </a:solidFill>
                <a:latin typeface="Estrangelo Edessa" panose="03080600000000000000" pitchFamily="66" charset="0"/>
                <a:cs typeface="Estrangelo Edessa" panose="03080600000000000000" pitchFamily="66" charset="0"/>
              </a:rPr>
              <a:t>Where 3</a:t>
            </a:r>
            <a:r>
              <a:rPr lang="en-US" sz="4400" baseline="30000" dirty="0">
                <a:solidFill>
                  <a:schemeClr val="bg1"/>
                </a:solidFill>
                <a:latin typeface="Estrangelo Edessa" panose="03080600000000000000" pitchFamily="66" charset="0"/>
                <a:cs typeface="Estrangelo Edessa" panose="03080600000000000000" pitchFamily="66" charset="0"/>
              </a:rPr>
              <a:t>rd</a:t>
            </a:r>
            <a:r>
              <a:rPr lang="en-US" sz="4400" dirty="0">
                <a:solidFill>
                  <a:schemeClr val="bg1"/>
                </a:solidFill>
                <a:latin typeface="Estrangelo Edessa" panose="03080600000000000000" pitchFamily="66" charset="0"/>
                <a:cs typeface="Estrangelo Edessa" panose="03080600000000000000" pitchFamily="66" charset="0"/>
              </a:rPr>
              <a:t> person relies on lawyer’s actions/representations; or</a:t>
            </a:r>
          </a:p>
          <a:p>
            <a:pPr marL="571500" indent="-571500" algn="l">
              <a:lnSpc>
                <a:spcPct val="120000"/>
              </a:lnSpc>
              <a:spcBef>
                <a:spcPts val="0"/>
              </a:spcBef>
              <a:buFont typeface="Arial" panose="020B0604020202020204" pitchFamily="34" charset="0"/>
              <a:buChar char="•"/>
            </a:pPr>
            <a:r>
              <a:rPr lang="en-US" sz="4400" dirty="0">
                <a:solidFill>
                  <a:schemeClr val="bg1"/>
                </a:solidFill>
                <a:latin typeface="Estrangelo Edessa" panose="03080600000000000000" pitchFamily="66" charset="0"/>
                <a:cs typeface="Estrangelo Edessa" panose="03080600000000000000" pitchFamily="66" charset="0"/>
              </a:rPr>
              <a:t>Where principal places agent in a position that allows  3</a:t>
            </a:r>
            <a:r>
              <a:rPr lang="en-US" sz="4400" baseline="30000" dirty="0">
                <a:solidFill>
                  <a:schemeClr val="bg1"/>
                </a:solidFill>
                <a:latin typeface="Estrangelo Edessa" panose="03080600000000000000" pitchFamily="66" charset="0"/>
                <a:cs typeface="Estrangelo Edessa" panose="03080600000000000000" pitchFamily="66" charset="0"/>
              </a:rPr>
              <a:t>rd</a:t>
            </a:r>
            <a:r>
              <a:rPr lang="en-US" sz="4400" dirty="0">
                <a:solidFill>
                  <a:schemeClr val="bg1"/>
                </a:solidFill>
                <a:latin typeface="Estrangelo Edessa" panose="03080600000000000000" pitchFamily="66" charset="0"/>
                <a:cs typeface="Estrangelo Edessa" panose="03080600000000000000" pitchFamily="66" charset="0"/>
              </a:rPr>
              <a:t> person to have a reasonable belief that agent has express authority;</a:t>
            </a:r>
          </a:p>
          <a:p>
            <a:pPr marL="571500" indent="-571500" algn="l">
              <a:spcBef>
                <a:spcPts val="0"/>
              </a:spcBef>
              <a:buFont typeface="Arial" panose="020B0604020202020204" pitchFamily="34" charset="0"/>
              <a:buChar char="•"/>
            </a:pPr>
            <a:endParaRPr lang="en-US" sz="4400" dirty="0">
              <a:solidFill>
                <a:schemeClr val="bg1"/>
              </a:solidFill>
              <a:latin typeface="Estrangelo Edessa" panose="03080600000000000000" pitchFamily="66" charset="0"/>
              <a:cs typeface="Estrangelo Edessa" panose="03080600000000000000" pitchFamily="66" charset="0"/>
            </a:endParaRPr>
          </a:p>
          <a:p>
            <a:pPr>
              <a:spcBef>
                <a:spcPts val="0"/>
              </a:spcBef>
            </a:pPr>
            <a:r>
              <a:rPr lang="en-US" sz="5100" b="1" dirty="0">
                <a:solidFill>
                  <a:schemeClr val="bg1"/>
                </a:solidFill>
                <a:latin typeface="Estrangelo Edessa" panose="03080600000000000000" pitchFamily="66" charset="0"/>
                <a:cs typeface="Estrangelo Edessa" panose="03080600000000000000" pitchFamily="66" charset="0"/>
              </a:rPr>
              <a:t> </a:t>
            </a:r>
            <a:r>
              <a:rPr lang="en-US" sz="5100" b="1" u="sng" dirty="0">
                <a:solidFill>
                  <a:srgbClr val="FF0000"/>
                </a:solidFill>
                <a:latin typeface="Estrangelo Edessa" panose="03080600000000000000" pitchFamily="66" charset="0"/>
                <a:cs typeface="Estrangelo Edessa" panose="03080600000000000000" pitchFamily="66" charset="0"/>
              </a:rPr>
              <a:t>CONDUCT of agent binds principal! </a:t>
            </a:r>
          </a:p>
          <a:p>
            <a:pPr algn="l">
              <a:spcBef>
                <a:spcPts val="0"/>
              </a:spcBef>
            </a:pPr>
            <a:endParaRPr lang="en-US" sz="4400" dirty="0">
              <a:solidFill>
                <a:schemeClr val="bg1"/>
              </a:solidFill>
              <a:latin typeface="Estrangelo Edessa" panose="03080600000000000000" pitchFamily="66" charset="0"/>
              <a:cs typeface="Estrangelo Edessa" panose="03080600000000000000" pitchFamily="66"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1" y="0"/>
            <a:ext cx="4191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40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420EAC-2758-A420-1BF3-2AFF9045EA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3999" cy="6764694"/>
          </a:xfrm>
          <a:prstGeom prst="rect">
            <a:avLst/>
          </a:prstGeom>
        </p:spPr>
      </p:pic>
    </p:spTree>
    <p:extLst>
      <p:ext uri="{BB962C8B-B14F-4D97-AF65-F5344CB8AC3E}">
        <p14:creationId xmlns:p14="http://schemas.microsoft.com/office/powerpoint/2010/main" val="114014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D0822-963C-9725-7626-1AB619CA5C8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93306"/>
            <a:ext cx="9144000" cy="2929812"/>
          </a:xfrm>
          <a:prstGeom prst="rect">
            <a:avLst/>
          </a:prstGeom>
        </p:spPr>
      </p:pic>
      <p:pic>
        <p:nvPicPr>
          <p:cNvPr id="5" name="Picture 4">
            <a:extLst>
              <a:ext uri="{FF2B5EF4-FFF2-40B4-BE49-F238E27FC236}">
                <a16:creationId xmlns:a16="http://schemas.microsoft.com/office/drawing/2014/main" id="{443D0B98-ACB5-29E7-215C-8359DFFB7D9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2912" y="3429000"/>
            <a:ext cx="8818176" cy="1945379"/>
          </a:xfrm>
          <a:prstGeom prst="rect">
            <a:avLst/>
          </a:prstGeom>
        </p:spPr>
      </p:pic>
    </p:spTree>
    <p:extLst>
      <p:ext uri="{BB962C8B-B14F-4D97-AF65-F5344CB8AC3E}">
        <p14:creationId xmlns:p14="http://schemas.microsoft.com/office/powerpoint/2010/main" val="81093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uilding&#10;&#10;AI-generated content may be incorrect.">
            <a:extLst>
              <a:ext uri="{FF2B5EF4-FFF2-40B4-BE49-F238E27FC236}">
                <a16:creationId xmlns:a16="http://schemas.microsoft.com/office/drawing/2014/main" id="{0D0FE6D1-45EC-9BBF-E1C1-F392776305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5658" r="7997"/>
          <a:stretch>
            <a:fillRect/>
          </a:stretch>
        </p:blipFill>
        <p:spPr>
          <a:xfrm>
            <a:off x="20" y="1282"/>
            <a:ext cx="9143980" cy="6856718"/>
          </a:xfrm>
          <a:prstGeom prst="rect">
            <a:avLst/>
          </a:prstGeom>
        </p:spPr>
      </p:pic>
    </p:spTree>
    <p:extLst>
      <p:ext uri="{BB962C8B-B14F-4D97-AF65-F5344CB8AC3E}">
        <p14:creationId xmlns:p14="http://schemas.microsoft.com/office/powerpoint/2010/main" val="3571635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BA29FD19-5CD6-0F8C-F500-183A0F095491}"/>
              </a:ext>
            </a:extLst>
          </p:cNvPr>
          <p:cNvPicPr>
            <a:picLocks noChangeAspect="1"/>
          </p:cNvPicPr>
          <p:nvPr/>
        </p:nvPicPr>
        <p:blipFill>
          <a:blip r:embed="rId2"/>
          <a:srcRect l="13984" r="-2" b="-2"/>
          <a:stretch>
            <a:fillRect/>
          </a:stretch>
        </p:blipFill>
        <p:spPr>
          <a:xfrm>
            <a:off x="20" y="1282"/>
            <a:ext cx="9143980" cy="6856718"/>
          </a:xfrm>
          <a:prstGeom prst="rect">
            <a:avLst/>
          </a:prstGeom>
        </p:spPr>
      </p:pic>
    </p:spTree>
    <p:extLst>
      <p:ext uri="{BB962C8B-B14F-4D97-AF65-F5344CB8AC3E}">
        <p14:creationId xmlns:p14="http://schemas.microsoft.com/office/powerpoint/2010/main" val="352148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holding a document&#10;&#10;AI-generated content may be incorrect.">
            <a:extLst>
              <a:ext uri="{FF2B5EF4-FFF2-40B4-BE49-F238E27FC236}">
                <a16:creationId xmlns:a16="http://schemas.microsoft.com/office/drawing/2014/main" id="{6D7B9C04-E9FC-2E19-AADC-B96B23E90C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12317" b="-1"/>
          <a:stretch>
            <a:fillRect/>
          </a:stretch>
        </p:blipFill>
        <p:spPr>
          <a:xfrm>
            <a:off x="20" y="1282"/>
            <a:ext cx="9143980" cy="6856718"/>
          </a:xfrm>
          <a:prstGeom prst="rect">
            <a:avLst/>
          </a:prstGeom>
        </p:spPr>
      </p:pic>
    </p:spTree>
    <p:extLst>
      <p:ext uri="{BB962C8B-B14F-4D97-AF65-F5344CB8AC3E}">
        <p14:creationId xmlns:p14="http://schemas.microsoft.com/office/powerpoint/2010/main" val="225739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817C8-7A0C-F456-12A4-25803A6FB2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341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E0814-988C-CB19-8C5C-C9AEDA5DD4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642D24-0D7A-41DE-933B-D83814E48F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E82436B4-FDC9-4B28-4C85-259FAF3F9A3C}"/>
              </a:ext>
            </a:extLst>
          </p:cNvPr>
          <p:cNvPicPr>
            <a:picLocks noChangeAspect="1"/>
          </p:cNvPicPr>
          <p:nvPr/>
        </p:nvPicPr>
        <p:blipFill>
          <a:blip r:embed="rId4">
            <a:duotone>
              <a:prstClr val="black"/>
              <a:srgbClr val="FFFF00">
                <a:tint val="45000"/>
                <a:satMod val="400000"/>
              </a:srgbClr>
            </a:duotone>
          </a:blip>
          <a:stretch>
            <a:fillRect/>
          </a:stretch>
        </p:blipFill>
        <p:spPr>
          <a:xfrm>
            <a:off x="590205" y="1459059"/>
            <a:ext cx="7963590" cy="4288598"/>
          </a:xfrm>
          <a:prstGeom prst="rect">
            <a:avLst/>
          </a:prstGeom>
          <a:ln w="228600" cap="sq" cmpd="thickThin">
            <a:solidFill>
              <a:srgbClr val="FF0000"/>
            </a:solidFill>
            <a:prstDash val="solid"/>
            <a:miter lim="800000"/>
          </a:ln>
          <a:effectLst>
            <a:innerShdw blurRad="76200">
              <a:srgbClr val="000000"/>
            </a:innerShdw>
          </a:effectLst>
        </p:spPr>
      </p:pic>
    </p:spTree>
    <p:extLst>
      <p:ext uri="{BB962C8B-B14F-4D97-AF65-F5344CB8AC3E}">
        <p14:creationId xmlns:p14="http://schemas.microsoft.com/office/powerpoint/2010/main" val="240823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016A47-5E8E-B962-714B-497EE84A5823}"/>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326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1AD8C0-EB38-56F6-530B-C02687D47730}"/>
              </a:ext>
            </a:extLst>
          </p:cNvPr>
          <p:cNvPicPr>
            <a:picLocks noChangeAspect="1"/>
          </p:cNvPicPr>
          <p:nvPr/>
        </p:nvPicPr>
        <p:blipFill>
          <a:blip r:embed="rId2"/>
          <a:stretch>
            <a:fillRect/>
          </a:stretch>
        </p:blipFill>
        <p:spPr>
          <a:xfrm>
            <a:off x="1543326" y="0"/>
            <a:ext cx="6187976" cy="777307"/>
          </a:xfrm>
          <a:prstGeom prst="rect">
            <a:avLst/>
          </a:prstGeom>
        </p:spPr>
      </p:pic>
      <p:pic>
        <p:nvPicPr>
          <p:cNvPr id="5" name="Picture 4">
            <a:extLst>
              <a:ext uri="{FF2B5EF4-FFF2-40B4-BE49-F238E27FC236}">
                <a16:creationId xmlns:a16="http://schemas.microsoft.com/office/drawing/2014/main" id="{DC7B47D9-9B2E-786E-7507-D506E6A91F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1967" y="734198"/>
            <a:ext cx="8822112" cy="1950845"/>
          </a:xfrm>
          <a:prstGeom prst="rect">
            <a:avLst/>
          </a:prstGeom>
        </p:spPr>
      </p:pic>
      <p:pic>
        <p:nvPicPr>
          <p:cNvPr id="7" name="Picture 6">
            <a:extLst>
              <a:ext uri="{FF2B5EF4-FFF2-40B4-BE49-F238E27FC236}">
                <a16:creationId xmlns:a16="http://schemas.microsoft.com/office/drawing/2014/main" id="{7BABA7F4-4B26-EC1A-2B36-D97E8DF060F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26721" y="2533681"/>
            <a:ext cx="8528030" cy="4081723"/>
          </a:xfrm>
          <a:prstGeom prst="rect">
            <a:avLst/>
          </a:prstGeom>
        </p:spPr>
      </p:pic>
    </p:spTree>
    <p:extLst>
      <p:ext uri="{BB962C8B-B14F-4D97-AF65-F5344CB8AC3E}">
        <p14:creationId xmlns:p14="http://schemas.microsoft.com/office/powerpoint/2010/main" val="281413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02BBA-675C-6BC7-1690-BC06A1249B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60427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ument with text on it&#10;&#10;AI-generated content may be incorrect.">
            <a:extLst>
              <a:ext uri="{FF2B5EF4-FFF2-40B4-BE49-F238E27FC236}">
                <a16:creationId xmlns:a16="http://schemas.microsoft.com/office/drawing/2014/main" id="{F96E6FD6-3878-A26E-6F74-C658D22572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814596" y="0"/>
            <a:ext cx="4329404" cy="6858000"/>
          </a:xfrm>
          <a:prstGeom prst="rect">
            <a:avLst/>
          </a:prstGeom>
        </p:spPr>
      </p:pic>
      <p:pic>
        <p:nvPicPr>
          <p:cNvPr id="3" name="Picture 2" descr="A document with text on it&#10;&#10;AI-generated content may be incorrect.">
            <a:extLst>
              <a:ext uri="{FF2B5EF4-FFF2-40B4-BE49-F238E27FC236}">
                <a16:creationId xmlns:a16="http://schemas.microsoft.com/office/drawing/2014/main" id="{EDCF4B09-CE43-17E9-A4AC-A5780237CB3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9292" y="0"/>
            <a:ext cx="4755304" cy="6652727"/>
          </a:xfrm>
          <a:prstGeom prst="rect">
            <a:avLst/>
          </a:prstGeom>
        </p:spPr>
      </p:pic>
    </p:spTree>
    <p:extLst>
      <p:ext uri="{BB962C8B-B14F-4D97-AF65-F5344CB8AC3E}">
        <p14:creationId xmlns:p14="http://schemas.microsoft.com/office/powerpoint/2010/main" val="163280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D80AA-711A-84F9-656C-D99C668156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18875" y="1692768"/>
            <a:ext cx="8283392" cy="3323173"/>
          </a:xfrm>
          <a:prstGeom prst="rect">
            <a:avLst/>
          </a:prstGeom>
        </p:spPr>
      </p:pic>
      <p:pic>
        <p:nvPicPr>
          <p:cNvPr id="8" name="Picture 7">
            <a:extLst>
              <a:ext uri="{FF2B5EF4-FFF2-40B4-BE49-F238E27FC236}">
                <a16:creationId xmlns:a16="http://schemas.microsoft.com/office/drawing/2014/main" id="{6FD74853-7393-252F-CFDE-A08658C65CD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2637" y="195922"/>
            <a:ext cx="9041363" cy="877098"/>
          </a:xfrm>
          <a:prstGeom prst="rect">
            <a:avLst/>
          </a:prstGeom>
        </p:spPr>
      </p:pic>
    </p:spTree>
    <p:extLst>
      <p:ext uri="{BB962C8B-B14F-4D97-AF65-F5344CB8AC3E}">
        <p14:creationId xmlns:p14="http://schemas.microsoft.com/office/powerpoint/2010/main" val="224971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16D23-4956-6092-CC71-5EAE524EAE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A86EE1-7875-EF01-8A5E-4A49B87B8D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0"/>
            <a:ext cx="9144001" cy="6792686"/>
          </a:xfrm>
          <a:prstGeom prst="rect">
            <a:avLst/>
          </a:prstGeom>
        </p:spPr>
      </p:pic>
    </p:spTree>
    <p:extLst>
      <p:ext uri="{BB962C8B-B14F-4D97-AF65-F5344CB8AC3E}">
        <p14:creationId xmlns:p14="http://schemas.microsoft.com/office/powerpoint/2010/main" val="33487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D6FED-4B8C-ED30-9C1B-56150D9B939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7538" y="173506"/>
            <a:ext cx="2514818" cy="1005927"/>
          </a:xfrm>
          <a:prstGeom prst="rect">
            <a:avLst/>
          </a:prstGeom>
        </p:spPr>
      </p:pic>
      <p:pic>
        <p:nvPicPr>
          <p:cNvPr id="5" name="Picture 4">
            <a:extLst>
              <a:ext uri="{FF2B5EF4-FFF2-40B4-BE49-F238E27FC236}">
                <a16:creationId xmlns:a16="http://schemas.microsoft.com/office/drawing/2014/main" id="{F5237C49-5D14-328E-B491-B03D6F7876B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1179433"/>
            <a:ext cx="9144000" cy="2410589"/>
          </a:xfrm>
          <a:prstGeom prst="rect">
            <a:avLst/>
          </a:prstGeom>
        </p:spPr>
      </p:pic>
      <p:pic>
        <p:nvPicPr>
          <p:cNvPr id="7" name="Picture 6">
            <a:extLst>
              <a:ext uri="{FF2B5EF4-FFF2-40B4-BE49-F238E27FC236}">
                <a16:creationId xmlns:a16="http://schemas.microsoft.com/office/drawing/2014/main" id="{F06775F7-0C50-F819-0AD7-D6A9161B226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0" y="3905029"/>
            <a:ext cx="9144000" cy="2952971"/>
          </a:xfrm>
          <a:prstGeom prst="rect">
            <a:avLst/>
          </a:prstGeom>
        </p:spPr>
      </p:pic>
    </p:spTree>
    <p:extLst>
      <p:ext uri="{BB962C8B-B14F-4D97-AF65-F5344CB8AC3E}">
        <p14:creationId xmlns:p14="http://schemas.microsoft.com/office/powerpoint/2010/main" val="345042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walking with rockets&#10;&#10;AI-generated content may be incorrect.">
            <a:extLst>
              <a:ext uri="{FF2B5EF4-FFF2-40B4-BE49-F238E27FC236}">
                <a16:creationId xmlns:a16="http://schemas.microsoft.com/office/drawing/2014/main" id="{394B6140-F854-D24D-AA6F-B0E54A3175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8335" r="8983"/>
          <a:stretch>
            <a:fillRect/>
          </a:stretch>
        </p:blipFill>
        <p:spPr>
          <a:xfrm>
            <a:off x="20" y="1282"/>
            <a:ext cx="9143980" cy="6856718"/>
          </a:xfrm>
          <a:prstGeom prst="rect">
            <a:avLst/>
          </a:prstGeom>
        </p:spPr>
      </p:pic>
    </p:spTree>
    <p:extLst>
      <p:ext uri="{BB962C8B-B14F-4D97-AF65-F5344CB8AC3E}">
        <p14:creationId xmlns:p14="http://schemas.microsoft.com/office/powerpoint/2010/main" val="364895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A05474-6D72-41D6-928F-219CA7F19F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0551"/>
            <a:ext cx="9144000" cy="6868551"/>
          </a:xfrm>
          <a:prstGeom prst="rect">
            <a:avLst/>
          </a:prstGeom>
        </p:spPr>
      </p:pic>
      <p:pic>
        <p:nvPicPr>
          <p:cNvPr id="3" name="Picture 2">
            <a:extLst>
              <a:ext uri="{FF2B5EF4-FFF2-40B4-BE49-F238E27FC236}">
                <a16:creationId xmlns:a16="http://schemas.microsoft.com/office/drawing/2014/main" id="{6E0399DE-1A3A-4E21-9079-70EE371B097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rot="20623982">
            <a:off x="168558" y="4264547"/>
            <a:ext cx="8864010" cy="1244772"/>
          </a:xfrm>
          <a:prstGeom prst="rect">
            <a:avLst/>
          </a:prstGeom>
          <a:ln>
            <a:noFill/>
          </a:ln>
          <a:effectLst>
            <a:softEdge rad="112500"/>
          </a:effectLst>
        </p:spPr>
      </p:pic>
      <p:pic>
        <p:nvPicPr>
          <p:cNvPr id="7" name="Picture 6">
            <a:extLst>
              <a:ext uri="{FF2B5EF4-FFF2-40B4-BE49-F238E27FC236}">
                <a16:creationId xmlns:a16="http://schemas.microsoft.com/office/drawing/2014/main" id="{0F20EE6F-F735-EA7D-8B84-5087F83A8F66}"/>
              </a:ext>
            </a:extLst>
          </p:cNvPr>
          <p:cNvPicPr>
            <a:picLocks noChangeAspect="1"/>
          </p:cNvPicPr>
          <p:nvPr/>
        </p:nvPicPr>
        <p:blipFill>
          <a:blip r:embed="rId6"/>
          <a:stretch>
            <a:fillRect/>
          </a:stretch>
        </p:blipFill>
        <p:spPr>
          <a:xfrm>
            <a:off x="171646" y="118880"/>
            <a:ext cx="3753374" cy="857370"/>
          </a:xfrm>
          <a:prstGeom prst="rect">
            <a:avLst/>
          </a:prstGeom>
          <a:ln>
            <a:noFill/>
          </a:ln>
          <a:effectLst>
            <a:softEdge rad="112500"/>
          </a:effectLst>
        </p:spPr>
      </p:pic>
    </p:spTree>
    <p:extLst>
      <p:ext uri="{BB962C8B-B14F-4D97-AF65-F5344CB8AC3E}">
        <p14:creationId xmlns:p14="http://schemas.microsoft.com/office/powerpoint/2010/main" val="38994295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a:solidFill>
            <a:srgbClr val="FF0000"/>
          </a:solidFill>
        </p:spPr>
        <p:txBody>
          <a:bodyPr>
            <a:noAutofit/>
          </a:bodyPr>
          <a:lstStyle/>
          <a:p>
            <a:r>
              <a:rPr lang="en-US" sz="5800" dirty="0">
                <a:latin typeface="Rockwell Extra Bold" panose="02060903040505020403" pitchFamily="18" charset="0"/>
              </a:rPr>
              <a:t>The Nullity Doctrine</a:t>
            </a:r>
          </a:p>
        </p:txBody>
      </p:sp>
      <p:sp>
        <p:nvSpPr>
          <p:cNvPr id="3" name="Subtitle 2"/>
          <p:cNvSpPr>
            <a:spLocks noGrp="1"/>
          </p:cNvSpPr>
          <p:nvPr>
            <p:ph type="subTitle" idx="1"/>
          </p:nvPr>
        </p:nvSpPr>
        <p:spPr>
          <a:xfrm>
            <a:off x="304800" y="1325216"/>
            <a:ext cx="8534400" cy="5532783"/>
          </a:xfrm>
        </p:spPr>
        <p:txBody>
          <a:bodyPr>
            <a:normAutofit lnSpcReduction="10000"/>
          </a:bodyPr>
          <a:lstStyle/>
          <a:p>
            <a:pPr>
              <a:spcBef>
                <a:spcPts val="0"/>
              </a:spcBef>
            </a:pPr>
            <a:r>
              <a:rPr lang="en-US" sz="3500" dirty="0">
                <a:solidFill>
                  <a:srgbClr val="FF0000"/>
                </a:solidFill>
                <a:effectLst>
                  <a:outerShdw blurRad="38100" dist="38100" dir="2700000" algn="tl">
                    <a:srgbClr val="000000">
                      <a:alpha val="43137"/>
                    </a:srgbClr>
                  </a:outerShdw>
                </a:effectLst>
                <a:latin typeface="Rockwell Extra Bold" panose="02060903040505020403" pitchFamily="18" charset="0"/>
              </a:rPr>
              <a:t>The Doctrine Deprives Otherwise Legal Acts of Their Effects and Renders Those Acts Void or Voidable</a:t>
            </a:r>
            <a:r>
              <a:rPr lang="en-US" dirty="0">
                <a:solidFill>
                  <a:srgbClr val="FF0000"/>
                </a:solidFill>
                <a:effectLst>
                  <a:outerShdw blurRad="38100" dist="38100" dir="2700000" algn="tl">
                    <a:srgbClr val="000000">
                      <a:alpha val="43137"/>
                    </a:srgbClr>
                  </a:outerShdw>
                </a:effectLst>
                <a:latin typeface="Rockwell Extra Bold" panose="02060903040505020403" pitchFamily="18" charset="0"/>
              </a:rPr>
              <a:t>.</a:t>
            </a:r>
          </a:p>
          <a:p>
            <a:pPr>
              <a:spcBef>
                <a:spcPts val="0"/>
              </a:spcBef>
            </a:pPr>
            <a:endParaRPr lang="en-US" dirty="0">
              <a:solidFill>
                <a:srgbClr val="FF0000"/>
              </a:solidFill>
              <a:effectLst>
                <a:outerShdw blurRad="38100" dist="38100" dir="2700000" algn="tl">
                  <a:srgbClr val="000000">
                    <a:alpha val="43137"/>
                  </a:srgbClr>
                </a:outerShdw>
              </a:effectLst>
              <a:latin typeface="Rockwell Extra Bold" panose="02060903040505020403" pitchFamily="18" charset="0"/>
            </a:endParaRPr>
          </a:p>
          <a:p>
            <a:pPr>
              <a:spcBef>
                <a:spcPts val="0"/>
              </a:spcBef>
            </a:pPr>
            <a:endParaRPr lang="en-US" sz="1300" dirty="0">
              <a:solidFill>
                <a:srgbClr val="FF0000"/>
              </a:solidFill>
              <a:effectLst>
                <a:outerShdw blurRad="38100" dist="38100" dir="2700000" algn="tl">
                  <a:srgbClr val="000000">
                    <a:alpha val="43137"/>
                  </a:srgbClr>
                </a:outerShdw>
              </a:effectLst>
              <a:latin typeface="Rockwell Extra Bold" panose="02060903040505020403" pitchFamily="18" charset="0"/>
            </a:endParaRPr>
          </a:p>
          <a:p>
            <a:pPr algn="just">
              <a:spcBef>
                <a:spcPts val="0"/>
              </a:spcBef>
            </a:pPr>
            <a:r>
              <a:rPr lang="en-US" sz="3200" i="1" dirty="0">
                <a:solidFill>
                  <a:schemeClr val="tx1"/>
                </a:solidFill>
                <a:latin typeface="Rockwell Extra Bold" panose="02060903040505020403" pitchFamily="18" charset="0"/>
              </a:rPr>
              <a:t>e.g.</a:t>
            </a:r>
            <a:r>
              <a:rPr lang="en-US" sz="3200" dirty="0">
                <a:solidFill>
                  <a:schemeClr val="tx1"/>
                </a:solidFill>
                <a:latin typeface="Rockwell Extra Bold" panose="02060903040505020403" pitchFamily="18" charset="0"/>
              </a:rPr>
              <a:t>, Non-Lawyer CEO of a closely-held corporation, files suit to collect corporate debts in small claims court…Nullity Doctrine applies as only a duly authorized agent, an attorney, is allowed to represent the corporation in court.</a:t>
            </a:r>
          </a:p>
        </p:txBody>
      </p:sp>
    </p:spTree>
    <p:extLst>
      <p:ext uri="{BB962C8B-B14F-4D97-AF65-F5344CB8AC3E}">
        <p14:creationId xmlns:p14="http://schemas.microsoft.com/office/powerpoint/2010/main" val="152603964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ou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out)">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website&#10;&#10;AI-generated content may be incorrect.">
            <a:extLst>
              <a:ext uri="{FF2B5EF4-FFF2-40B4-BE49-F238E27FC236}">
                <a16:creationId xmlns:a16="http://schemas.microsoft.com/office/drawing/2014/main" id="{3AC35BB7-C314-F504-7EE5-D973455A3A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6193" r="11459"/>
          <a:stretch>
            <a:fillRect/>
          </a:stretch>
        </p:blipFill>
        <p:spPr>
          <a:xfrm>
            <a:off x="20" y="1282"/>
            <a:ext cx="9143980" cy="6856718"/>
          </a:xfrm>
          <a:prstGeom prst="rect">
            <a:avLst/>
          </a:prstGeom>
        </p:spPr>
      </p:pic>
    </p:spTree>
    <p:extLst>
      <p:ext uri="{BB962C8B-B14F-4D97-AF65-F5344CB8AC3E}">
        <p14:creationId xmlns:p14="http://schemas.microsoft.com/office/powerpoint/2010/main" val="32436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44A9C-2112-0C03-3A88-194C7E3126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293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32EA7-A752-2DC4-8ABF-76A9FF2CC08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1382822"/>
          </a:xfrm>
          <a:prstGeom prst="rect">
            <a:avLst/>
          </a:prstGeom>
        </p:spPr>
      </p:pic>
      <p:pic>
        <p:nvPicPr>
          <p:cNvPr id="5" name="Picture 4">
            <a:extLst>
              <a:ext uri="{FF2B5EF4-FFF2-40B4-BE49-F238E27FC236}">
                <a16:creationId xmlns:a16="http://schemas.microsoft.com/office/drawing/2014/main" id="{3F8F646A-9676-A033-51B7-42BB95293C17}"/>
              </a:ext>
            </a:extLst>
          </p:cNvPr>
          <p:cNvPicPr>
            <a:picLocks noChangeAspect="1"/>
          </p:cNvPicPr>
          <p:nvPr/>
        </p:nvPicPr>
        <p:blipFill>
          <a:blip r:embed="rId4"/>
          <a:stretch>
            <a:fillRect/>
          </a:stretch>
        </p:blipFill>
        <p:spPr>
          <a:xfrm>
            <a:off x="0" y="1382822"/>
            <a:ext cx="9144000" cy="2753032"/>
          </a:xfrm>
          <a:prstGeom prst="rect">
            <a:avLst/>
          </a:prstGeom>
        </p:spPr>
      </p:pic>
      <p:pic>
        <p:nvPicPr>
          <p:cNvPr id="7" name="Picture 6">
            <a:extLst>
              <a:ext uri="{FF2B5EF4-FFF2-40B4-BE49-F238E27FC236}">
                <a16:creationId xmlns:a16="http://schemas.microsoft.com/office/drawing/2014/main" id="{773B5D89-CAD9-5938-ED35-C35E8BCA102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0" y="3429000"/>
            <a:ext cx="9144000" cy="3512976"/>
          </a:xfrm>
          <a:prstGeom prst="rect">
            <a:avLst/>
          </a:prstGeom>
        </p:spPr>
      </p:pic>
    </p:spTree>
    <p:extLst>
      <p:ext uri="{BB962C8B-B14F-4D97-AF65-F5344CB8AC3E}">
        <p14:creationId xmlns:p14="http://schemas.microsoft.com/office/powerpoint/2010/main" val="382101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A2588B-6687-A854-F3C5-3E5F8E82D9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2284" y="0"/>
            <a:ext cx="9256284" cy="6858000"/>
          </a:xfrm>
          <a:prstGeom prst="rect">
            <a:avLst/>
          </a:prstGeom>
        </p:spPr>
      </p:pic>
    </p:spTree>
    <p:extLst>
      <p:ext uri="{BB962C8B-B14F-4D97-AF65-F5344CB8AC3E}">
        <p14:creationId xmlns:p14="http://schemas.microsoft.com/office/powerpoint/2010/main" val="288300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3143"/>
          </a:xfrm>
          <a:solidFill>
            <a:schemeClr val="bg2">
              <a:lumMod val="50000"/>
            </a:schemeClr>
          </a:solidFill>
        </p:spPr>
        <p:txBody>
          <a:bodyPr>
            <a:normAutofit fontScale="90000"/>
          </a:bodyPr>
          <a:lstStyle/>
          <a:p>
            <a:br>
              <a:rPr lang="en-US" dirty="0">
                <a:solidFill>
                  <a:schemeClr val="bg1"/>
                </a:solidFill>
                <a:effectLst>
                  <a:outerShdw blurRad="38100" dist="38100" dir="2700000" algn="tl">
                    <a:srgbClr val="000000">
                      <a:alpha val="43137"/>
                    </a:srgbClr>
                  </a:outerShdw>
                </a:effectLst>
                <a:latin typeface="Bell MT" panose="02020503060305020303" pitchFamily="18" charset="0"/>
              </a:rPr>
            </a:br>
            <a:r>
              <a:rPr lang="en-US" dirty="0">
                <a:solidFill>
                  <a:schemeClr val="bg1"/>
                </a:solidFill>
                <a:effectLst>
                  <a:outerShdw blurRad="38100" dist="38100" dir="2700000" algn="tl">
                    <a:srgbClr val="000000">
                      <a:alpha val="43137"/>
                    </a:srgbClr>
                  </a:outerShdw>
                </a:effectLst>
                <a:latin typeface="Bell MT" panose="02020503060305020303" pitchFamily="18" charset="0"/>
              </a:rPr>
              <a:t>George Janiczek v. Dover Management Co.</a:t>
            </a:r>
            <a:br>
              <a:rPr lang="en-US" dirty="0">
                <a:solidFill>
                  <a:schemeClr val="bg1"/>
                </a:solidFill>
                <a:effectLst>
                  <a:outerShdw blurRad="38100" dist="38100" dir="2700000" algn="tl">
                    <a:srgbClr val="000000">
                      <a:alpha val="43137"/>
                    </a:srgbClr>
                  </a:outerShdw>
                </a:effectLst>
                <a:latin typeface="Bell MT" panose="02020503060305020303" pitchFamily="18" charset="0"/>
              </a:rPr>
            </a:br>
            <a:endParaRPr lang="en-US" sz="4000" dirty="0">
              <a:solidFill>
                <a:schemeClr val="bg1"/>
              </a:solidFill>
              <a:effectLst>
                <a:outerShdw blurRad="38100" dist="38100" dir="2700000" algn="tl">
                  <a:srgbClr val="000000">
                    <a:alpha val="43137"/>
                  </a:srgbClr>
                </a:outerShdw>
              </a:effectLst>
              <a:latin typeface="Bell MT" panose="02020503060305020303" pitchFamily="18" charset="0"/>
            </a:endParaRPr>
          </a:p>
        </p:txBody>
      </p:sp>
      <p:sp>
        <p:nvSpPr>
          <p:cNvPr id="4" name="Content Placeholder 3"/>
          <p:cNvSpPr>
            <a:spLocks noGrp="1"/>
          </p:cNvSpPr>
          <p:nvPr>
            <p:ph idx="1"/>
          </p:nvPr>
        </p:nvSpPr>
        <p:spPr>
          <a:xfrm>
            <a:off x="0" y="914400"/>
            <a:ext cx="9144000" cy="5943600"/>
          </a:xfrm>
        </p:spPr>
        <p:txBody>
          <a:bodyPr>
            <a:normAutofit/>
          </a:bodyPr>
          <a:lstStyle/>
          <a:p>
            <a:pPr marL="0" indent="0">
              <a:buNone/>
            </a:pPr>
            <a:r>
              <a:rPr lang="en-US" sz="800" dirty="0"/>
              <a:t>.</a:t>
            </a:r>
          </a:p>
        </p:txBody>
      </p:sp>
      <p:pic>
        <p:nvPicPr>
          <p:cNvPr id="5" name="Picture 4">
            <a:extLst>
              <a:ext uri="{FF2B5EF4-FFF2-40B4-BE49-F238E27FC236}">
                <a16:creationId xmlns:a16="http://schemas.microsoft.com/office/drawing/2014/main" id="{6FFC7819-F654-22B9-E591-899EF7C580B8}"/>
              </a:ext>
            </a:extLst>
          </p:cNvPr>
          <p:cNvPicPr>
            <a:picLocks noChangeAspect="1"/>
          </p:cNvPicPr>
          <p:nvPr/>
        </p:nvPicPr>
        <p:blipFill>
          <a:blip r:embed="rId2"/>
          <a:stretch>
            <a:fillRect/>
          </a:stretch>
        </p:blipFill>
        <p:spPr>
          <a:xfrm>
            <a:off x="0" y="0"/>
            <a:ext cx="9144000" cy="6858001"/>
          </a:xfrm>
          <a:prstGeom prst="rect">
            <a:avLst/>
          </a:prstGeom>
        </p:spPr>
      </p:pic>
      <p:pic>
        <p:nvPicPr>
          <p:cNvPr id="7" name="Picture 6">
            <a:extLst>
              <a:ext uri="{FF2B5EF4-FFF2-40B4-BE49-F238E27FC236}">
                <a16:creationId xmlns:a16="http://schemas.microsoft.com/office/drawing/2014/main" id="{9A31DF43-B19F-A2B3-A25A-3051E015B831}"/>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71669" y="3021185"/>
            <a:ext cx="8600661" cy="1730030"/>
          </a:xfrm>
          <a:prstGeom prst="rect">
            <a:avLst/>
          </a:prstGeom>
          <a:ln w="127000" cap="sq">
            <a:solidFill>
              <a:schemeClr val="bg2">
                <a:lumMod val="25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60715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bg2">
              <a:lumMod val="50000"/>
            </a:schemeClr>
          </a:solidFill>
        </p:spPr>
        <p:txBody>
          <a:bodyPr>
            <a:normAutofit fontScale="90000"/>
          </a:bodyPr>
          <a:lstStyle/>
          <a:p>
            <a:r>
              <a:rPr lang="en-US" dirty="0">
                <a:solidFill>
                  <a:schemeClr val="bg1"/>
                </a:solidFill>
                <a:effectLst>
                  <a:outerShdw blurRad="38100" dist="38100" dir="2700000" algn="tl">
                    <a:srgbClr val="000000">
                      <a:alpha val="43137"/>
                    </a:srgbClr>
                  </a:outerShdw>
                </a:effectLst>
                <a:latin typeface="Bell MT" panose="02020503060305020303" pitchFamily="18" charset="0"/>
              </a:rPr>
              <a:t>George Janiczek v. Dover Management Co.</a:t>
            </a:r>
            <a:br>
              <a:rPr lang="en-US" dirty="0">
                <a:solidFill>
                  <a:schemeClr val="bg1"/>
                </a:solidFill>
                <a:effectLst>
                  <a:outerShdw blurRad="38100" dist="38100" dir="2700000" algn="tl">
                    <a:srgbClr val="000000">
                      <a:alpha val="43137"/>
                    </a:srgbClr>
                  </a:outerShdw>
                </a:effectLst>
                <a:latin typeface="Bell MT" panose="02020503060305020303" pitchFamily="18" charset="0"/>
              </a:rPr>
            </a:br>
            <a:r>
              <a:rPr lang="en-US" sz="4000" dirty="0">
                <a:solidFill>
                  <a:schemeClr val="bg1"/>
                </a:solidFill>
                <a:effectLst>
                  <a:outerShdw blurRad="38100" dist="38100" dir="2700000" algn="tl">
                    <a:srgbClr val="000000">
                      <a:alpha val="43137"/>
                    </a:srgbClr>
                  </a:outerShdw>
                </a:effectLst>
                <a:latin typeface="Bell MT" panose="02020503060305020303" pitchFamily="18" charset="0"/>
              </a:rPr>
              <a:t>134 Ill.App.3d 543, 481 N.E.2d 25 (1985)</a:t>
            </a:r>
          </a:p>
        </p:txBody>
      </p:sp>
      <p:pic>
        <p:nvPicPr>
          <p:cNvPr id="102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6934" y="1371600"/>
            <a:ext cx="9143999"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597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bg2">
              <a:lumMod val="50000"/>
            </a:schemeClr>
          </a:solidFill>
        </p:spPr>
        <p:txBody>
          <a:bodyPr>
            <a:normAutofit fontScale="90000"/>
          </a:bodyPr>
          <a:lstStyle/>
          <a:p>
            <a:r>
              <a:rPr lang="en-US" dirty="0">
                <a:solidFill>
                  <a:schemeClr val="bg1"/>
                </a:solidFill>
                <a:effectLst>
                  <a:outerShdw blurRad="38100" dist="38100" dir="2700000" algn="tl">
                    <a:srgbClr val="000000">
                      <a:alpha val="43137"/>
                    </a:srgbClr>
                  </a:outerShdw>
                </a:effectLst>
                <a:latin typeface="Bell MT" panose="02020503060305020303" pitchFamily="18" charset="0"/>
              </a:rPr>
              <a:t>George Janiczek v. Dover Management Co.</a:t>
            </a:r>
            <a:br>
              <a:rPr lang="en-US" dirty="0">
                <a:solidFill>
                  <a:schemeClr val="bg1"/>
                </a:solidFill>
                <a:effectLst>
                  <a:outerShdw blurRad="38100" dist="38100" dir="2700000" algn="tl">
                    <a:srgbClr val="000000">
                      <a:alpha val="43137"/>
                    </a:srgbClr>
                  </a:outerShdw>
                </a:effectLst>
                <a:latin typeface="Bell MT" panose="02020503060305020303" pitchFamily="18" charset="0"/>
              </a:rPr>
            </a:br>
            <a:r>
              <a:rPr lang="en-US" sz="4000" dirty="0">
                <a:solidFill>
                  <a:schemeClr val="bg1"/>
                </a:solidFill>
                <a:effectLst>
                  <a:outerShdw blurRad="38100" dist="38100" dir="2700000" algn="tl">
                    <a:srgbClr val="000000">
                      <a:alpha val="43137"/>
                    </a:srgbClr>
                  </a:outerShdw>
                </a:effectLst>
                <a:latin typeface="Bell MT" panose="02020503060305020303" pitchFamily="18" charset="0"/>
              </a:rPr>
              <a:t>134 Ill.App.3d 543, 481 N.E.2d 25 (1985)</a:t>
            </a:r>
          </a:p>
        </p:txBody>
      </p:sp>
      <p:pic>
        <p:nvPicPr>
          <p:cNvPr id="205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375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bg2">
              <a:lumMod val="50000"/>
            </a:schemeClr>
          </a:solidFill>
        </p:spPr>
        <p:txBody>
          <a:bodyPr>
            <a:noAutofit/>
          </a:bodyPr>
          <a:lstStyle/>
          <a:p>
            <a:r>
              <a:rPr lang="en-US" sz="2400" b="1" dirty="0">
                <a:solidFill>
                  <a:schemeClr val="bg1"/>
                </a:solidFill>
                <a:effectLst>
                  <a:outerShdw blurRad="38100" dist="38100" dir="2700000" algn="tl">
                    <a:srgbClr val="000000">
                      <a:alpha val="43137"/>
                    </a:srgbClr>
                  </a:outerShdw>
                </a:effectLst>
                <a:latin typeface="Bell MT" panose="02020503060305020303" pitchFamily="18" charset="0"/>
              </a:rPr>
              <a:t>Michael Applebaum, Special Admin. Estate of Joseph Applebaum, Deceased v. Rush University Medical Center,</a:t>
            </a:r>
            <a:br>
              <a:rPr lang="en-US" sz="2400" b="1" dirty="0">
                <a:solidFill>
                  <a:schemeClr val="bg1"/>
                </a:solidFill>
                <a:effectLst>
                  <a:outerShdw blurRad="38100" dist="38100" dir="2700000" algn="tl">
                    <a:srgbClr val="000000">
                      <a:alpha val="43137"/>
                    </a:srgbClr>
                  </a:outerShdw>
                </a:effectLst>
                <a:latin typeface="Bell MT" panose="02020503060305020303" pitchFamily="18" charset="0"/>
              </a:rPr>
            </a:br>
            <a:r>
              <a:rPr lang="en-US" sz="2400" b="1" dirty="0">
                <a:solidFill>
                  <a:schemeClr val="bg1"/>
                </a:solidFill>
                <a:effectLst>
                  <a:outerShdw blurRad="38100" dist="38100" dir="2700000" algn="tl">
                    <a:srgbClr val="000000">
                      <a:alpha val="43137"/>
                    </a:srgbClr>
                  </a:outerShdw>
                </a:effectLst>
                <a:latin typeface="Bell MT" panose="02020503060305020303" pitchFamily="18" charset="0"/>
              </a:rPr>
              <a:t>No. 105905 (Ill. Nov. 20, 2008)</a:t>
            </a:r>
          </a:p>
        </p:txBody>
      </p:sp>
      <p:pic>
        <p:nvPicPr>
          <p:cNvPr id="5123" name="Picture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371600"/>
            <a:ext cx="91440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441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8A2C79-E48C-8A27-9AB8-CBE0194561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32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bg2">
              <a:lumMod val="50000"/>
            </a:schemeClr>
          </a:solidFill>
        </p:spPr>
        <p:txBody>
          <a:bodyPr>
            <a:noAutofit/>
          </a:bodyPr>
          <a:lstStyle/>
          <a:p>
            <a:r>
              <a:rPr lang="en-US" sz="2400" b="1" dirty="0">
                <a:solidFill>
                  <a:schemeClr val="bg1"/>
                </a:solidFill>
                <a:effectLst>
                  <a:outerShdw blurRad="38100" dist="38100" dir="2700000" algn="tl">
                    <a:srgbClr val="000000">
                      <a:alpha val="43137"/>
                    </a:srgbClr>
                  </a:outerShdw>
                </a:effectLst>
                <a:latin typeface="Bell MT" panose="02020503060305020303" pitchFamily="18" charset="0"/>
              </a:rPr>
              <a:t>Michael Applebaum, Special Admin. Estate of Joseph Applebaum, Deceased v. Rush University Medical Center,</a:t>
            </a:r>
            <a:br>
              <a:rPr lang="en-US" sz="2400" b="1" dirty="0">
                <a:solidFill>
                  <a:schemeClr val="bg1"/>
                </a:solidFill>
                <a:effectLst>
                  <a:outerShdw blurRad="38100" dist="38100" dir="2700000" algn="tl">
                    <a:srgbClr val="000000">
                      <a:alpha val="43137"/>
                    </a:srgbClr>
                  </a:outerShdw>
                </a:effectLst>
                <a:latin typeface="Bell MT" panose="02020503060305020303" pitchFamily="18" charset="0"/>
              </a:rPr>
            </a:br>
            <a:r>
              <a:rPr lang="en-US" sz="2400" b="1" dirty="0">
                <a:solidFill>
                  <a:schemeClr val="bg1"/>
                </a:solidFill>
                <a:effectLst>
                  <a:outerShdw blurRad="38100" dist="38100" dir="2700000" algn="tl">
                    <a:srgbClr val="000000">
                      <a:alpha val="43137"/>
                    </a:srgbClr>
                  </a:outerShdw>
                </a:effectLst>
                <a:latin typeface="Bell MT" panose="02020503060305020303" pitchFamily="18" charset="0"/>
              </a:rPr>
              <a:t>No. 105905 (Ill. Nov. 20, 2008)</a:t>
            </a:r>
          </a:p>
        </p:txBody>
      </p:sp>
      <p:sp>
        <p:nvSpPr>
          <p:cNvPr id="3" name="Content Placeholder 2">
            <a:extLst>
              <a:ext uri="{FF2B5EF4-FFF2-40B4-BE49-F238E27FC236}">
                <a16:creationId xmlns:a16="http://schemas.microsoft.com/office/drawing/2014/main" id="{9EC517E9-DADA-4F99-914A-34204AAE8176}"/>
              </a:ext>
            </a:extLst>
          </p:cNvPr>
          <p:cNvSpPr>
            <a:spLocks noGrp="1"/>
          </p:cNvSpPr>
          <p:nvPr>
            <p:ph idx="1"/>
          </p:nvPr>
        </p:nvSpPr>
        <p:spPr>
          <a:xfrm>
            <a:off x="0" y="1417638"/>
            <a:ext cx="9144000" cy="5287962"/>
          </a:xfrm>
        </p:spPr>
        <p:txBody>
          <a:bodyPr>
            <a:normAutofit/>
          </a:bodyPr>
          <a:lstStyle/>
          <a:p>
            <a:r>
              <a:rPr lang="en-US" sz="100" dirty="0"/>
              <a:t>.</a:t>
            </a:r>
          </a:p>
        </p:txBody>
      </p:sp>
      <p:pic>
        <p:nvPicPr>
          <p:cNvPr id="4" name="Picture 3">
            <a:extLst>
              <a:ext uri="{FF2B5EF4-FFF2-40B4-BE49-F238E27FC236}">
                <a16:creationId xmlns:a16="http://schemas.microsoft.com/office/drawing/2014/main" id="{F3E56711-EF1C-4297-A34B-87EDB2B572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42217" y="2220994"/>
            <a:ext cx="7915275" cy="4086225"/>
          </a:xfrm>
          <a:prstGeom prst="rect">
            <a:avLst/>
          </a:prstGeom>
        </p:spPr>
      </p:pic>
      <p:pic>
        <p:nvPicPr>
          <p:cNvPr id="7" name="Picture 2">
            <a:extLst>
              <a:ext uri="{FF2B5EF4-FFF2-40B4-BE49-F238E27FC236}">
                <a16:creationId xmlns:a16="http://schemas.microsoft.com/office/drawing/2014/main" id="{B56C8885-EBCB-4029-80B6-520B13727B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 y="1547853"/>
            <a:ext cx="1905000" cy="542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5583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bg2">
              <a:lumMod val="50000"/>
            </a:schemeClr>
          </a:solidFill>
        </p:spPr>
        <p:txBody>
          <a:bodyPr>
            <a:noAutofit/>
          </a:bodyPr>
          <a:lstStyle/>
          <a:p>
            <a:r>
              <a:rPr lang="en-US" sz="2400" b="1" dirty="0">
                <a:solidFill>
                  <a:schemeClr val="bg1"/>
                </a:solidFill>
                <a:effectLst>
                  <a:outerShdw blurRad="38100" dist="38100" dir="2700000" algn="tl">
                    <a:srgbClr val="000000">
                      <a:alpha val="43137"/>
                    </a:srgbClr>
                  </a:outerShdw>
                </a:effectLst>
                <a:latin typeface="Bell MT" panose="02020503060305020303" pitchFamily="18" charset="0"/>
              </a:rPr>
              <a:t>Michael Applebaum, Special Admin. Estate of Joseph Applebaum, Deceased v. Rush University Medical Center,</a:t>
            </a:r>
            <a:br>
              <a:rPr lang="en-US" sz="2400" b="1" dirty="0">
                <a:solidFill>
                  <a:schemeClr val="bg1"/>
                </a:solidFill>
                <a:effectLst>
                  <a:outerShdw blurRad="38100" dist="38100" dir="2700000" algn="tl">
                    <a:srgbClr val="000000">
                      <a:alpha val="43137"/>
                    </a:srgbClr>
                  </a:outerShdw>
                </a:effectLst>
                <a:latin typeface="Bell MT" panose="02020503060305020303" pitchFamily="18" charset="0"/>
              </a:rPr>
            </a:br>
            <a:r>
              <a:rPr lang="en-US" sz="2400" b="1" dirty="0">
                <a:solidFill>
                  <a:schemeClr val="bg1"/>
                </a:solidFill>
                <a:effectLst>
                  <a:outerShdw blurRad="38100" dist="38100" dir="2700000" algn="tl">
                    <a:srgbClr val="000000">
                      <a:alpha val="43137"/>
                    </a:srgbClr>
                  </a:outerShdw>
                </a:effectLst>
                <a:latin typeface="Bell MT" panose="02020503060305020303" pitchFamily="18" charset="0"/>
              </a:rPr>
              <a:t>No. 105905 (Ill. Nov. 20, 2008)</a:t>
            </a:r>
          </a:p>
        </p:txBody>
      </p:sp>
      <p:sp>
        <p:nvSpPr>
          <p:cNvPr id="4" name="Content Placeholder 3"/>
          <p:cNvSpPr>
            <a:spLocks noGrp="1"/>
          </p:cNvSpPr>
          <p:nvPr>
            <p:ph idx="1"/>
          </p:nvPr>
        </p:nvSpPr>
        <p:spPr>
          <a:xfrm>
            <a:off x="0" y="1371600"/>
            <a:ext cx="9144000" cy="5486400"/>
          </a:xfrm>
        </p:spPr>
        <p:txBody>
          <a:bodyPr>
            <a:normAutofit/>
          </a:bodyPr>
          <a:lstStyle/>
          <a:p>
            <a:pPr marL="0" indent="0">
              <a:buNone/>
            </a:pPr>
            <a:endParaRPr lang="en-US" sz="100" dirty="0"/>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66" y="1371600"/>
            <a:ext cx="9135533"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5732" y="1981200"/>
            <a:ext cx="8001000" cy="406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1468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animEffect transition="in" filter="fade">
                                      <p:cBhvr>
                                        <p:cTn id="9"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FD83D-1D09-68E7-74B2-1A28271E5361}"/>
              </a:ext>
            </a:extLst>
          </p:cNvPr>
          <p:cNvSpPr>
            <a:spLocks noGrp="1"/>
          </p:cNvSpPr>
          <p:nvPr>
            <p:ph type="title"/>
          </p:nvPr>
        </p:nvSpPr>
        <p:spPr>
          <a:xfrm>
            <a:off x="0" y="-74644"/>
            <a:ext cx="9144000" cy="6932644"/>
          </a:xfrm>
          <a:solidFill>
            <a:srgbClr val="0070C0"/>
          </a:solidFill>
        </p:spPr>
        <p:txBody>
          <a:bodyPr>
            <a:normAutofit/>
          </a:bodyPr>
          <a:lstStyle/>
          <a:p>
            <a:endParaRPr lang="en-US" sz="800" dirty="0"/>
          </a:p>
        </p:txBody>
      </p:sp>
      <p:pic>
        <p:nvPicPr>
          <p:cNvPr id="4" name="Picture 3">
            <a:extLst>
              <a:ext uri="{FF2B5EF4-FFF2-40B4-BE49-F238E27FC236}">
                <a16:creationId xmlns:a16="http://schemas.microsoft.com/office/drawing/2014/main" id="{DE89C13C-C69B-585A-DABA-11840B21C5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74644"/>
            <a:ext cx="4796055" cy="6932644"/>
          </a:xfrm>
          <a:prstGeom prst="rect">
            <a:avLst/>
          </a:prstGeom>
        </p:spPr>
      </p:pic>
      <p:pic>
        <p:nvPicPr>
          <p:cNvPr id="8" name="Picture 7">
            <a:extLst>
              <a:ext uri="{FF2B5EF4-FFF2-40B4-BE49-F238E27FC236}">
                <a16:creationId xmlns:a16="http://schemas.microsoft.com/office/drawing/2014/main" id="{37C92AAA-B607-4C01-A099-DA8EA2CD1CB6}"/>
              </a:ext>
            </a:extLst>
          </p:cNvPr>
          <p:cNvPicPr>
            <a:picLocks noChangeAspect="1"/>
          </p:cNvPicPr>
          <p:nvPr/>
        </p:nvPicPr>
        <p:blipFill>
          <a:blip r:embed="rId4"/>
          <a:stretch>
            <a:fillRect/>
          </a:stretch>
        </p:blipFill>
        <p:spPr>
          <a:xfrm>
            <a:off x="4796056" y="223934"/>
            <a:ext cx="4347944" cy="6634065"/>
          </a:xfrm>
          <a:prstGeom prst="rect">
            <a:avLst/>
          </a:prstGeom>
        </p:spPr>
      </p:pic>
    </p:spTree>
    <p:extLst>
      <p:ext uri="{BB962C8B-B14F-4D97-AF65-F5344CB8AC3E}">
        <p14:creationId xmlns:p14="http://schemas.microsoft.com/office/powerpoint/2010/main" val="3595409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in front of a social media post&#10;&#10;Description automatically generated">
            <a:extLst>
              <a:ext uri="{FF2B5EF4-FFF2-40B4-BE49-F238E27FC236}">
                <a16:creationId xmlns:a16="http://schemas.microsoft.com/office/drawing/2014/main" id="{CB9C30BF-9A1B-C4A8-632A-2308A1069D6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6316" b="-1"/>
          <a:stretch/>
        </p:blipFill>
        <p:spPr>
          <a:xfrm>
            <a:off x="20" y="1282"/>
            <a:ext cx="9143980" cy="6856718"/>
          </a:xfrm>
          <a:prstGeom prst="rect">
            <a:avLst/>
          </a:prstGeom>
        </p:spPr>
      </p:pic>
    </p:spTree>
    <p:extLst>
      <p:ext uri="{BB962C8B-B14F-4D97-AF65-F5344CB8AC3E}">
        <p14:creationId xmlns:p14="http://schemas.microsoft.com/office/powerpoint/2010/main" val="228491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2AB62-E29E-31C2-C1C1-3D28705AC0E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B103F8D-92E4-C1C4-A182-E280E19706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extLst>
              <a:ext uri="{FF2B5EF4-FFF2-40B4-BE49-F238E27FC236}">
                <a16:creationId xmlns:a16="http://schemas.microsoft.com/office/drawing/2014/main" id="{67F91D25-3A04-C5FE-9B4D-B1DB134C44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67" y="1143000"/>
            <a:ext cx="91440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a:extLst>
              <a:ext uri="{FF2B5EF4-FFF2-40B4-BE49-F238E27FC236}">
                <a16:creationId xmlns:a16="http://schemas.microsoft.com/office/drawing/2014/main" id="{B7DDD386-E835-EF85-6786-4998E4F707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7" y="2552700"/>
            <a:ext cx="4123267"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a:extLst>
              <a:ext uri="{FF2B5EF4-FFF2-40B4-BE49-F238E27FC236}">
                <a16:creationId xmlns:a16="http://schemas.microsoft.com/office/drawing/2014/main" id="{975AC4B4-7D58-EB83-15F3-9DD0CB349AF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14800" y="2552700"/>
            <a:ext cx="50292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FF2B5EF4-FFF2-40B4-BE49-F238E27FC236}">
                <a16:creationId xmlns:a16="http://schemas.microsoft.com/office/drawing/2014/main" id="{3300C3C5-7678-8B98-C57C-5CC84AFF14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2552700"/>
            <a:ext cx="1328738" cy="37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a:extLst>
              <a:ext uri="{FF2B5EF4-FFF2-40B4-BE49-F238E27FC236}">
                <a16:creationId xmlns:a16="http://schemas.microsoft.com/office/drawing/2014/main" id="{FAE61760-CB04-229A-7B19-A0BE4B4E948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14800" y="4953000"/>
            <a:ext cx="4986866" cy="182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68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67" y="1143000"/>
            <a:ext cx="91440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7" y="2552700"/>
            <a:ext cx="4123267"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14800" y="2552700"/>
            <a:ext cx="50292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2552700"/>
            <a:ext cx="1328738" cy="37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14800" y="4953000"/>
            <a:ext cx="4986866" cy="182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A18C9976-D346-CB4A-5F3B-063B3C93BAD3}"/>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517477" y="3137260"/>
            <a:ext cx="8109045" cy="2186044"/>
          </a:xfrm>
          <a:prstGeom prst="rect">
            <a:avLst/>
          </a:prstGeom>
          <a:ln w="127000" cap="sq">
            <a:solidFill>
              <a:schemeClr val="accent1">
                <a:lumMod val="50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485699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576551"/>
          </a:xfrm>
          <a:solidFill>
            <a:schemeClr val="tx2"/>
          </a:solidFill>
        </p:spPr>
        <p:txBody>
          <a:bodyPr>
            <a:noAutofit/>
          </a:bodyPr>
          <a:lstStyle/>
          <a:p>
            <a:pPr>
              <a:lnSpc>
                <a:spcPct val="100000"/>
              </a:lnSpc>
            </a:pPr>
            <a:r>
              <a:rPr lang="en-US" sz="4800" dirty="0">
                <a:solidFill>
                  <a:schemeClr val="bg1"/>
                </a:solidFill>
                <a:latin typeface="Baskerville Old Face" panose="02020602080505020303" pitchFamily="18" charset="0"/>
              </a:rPr>
              <a:t>5 Necessary Elements to Establish an Advice of Counsel Defense</a:t>
            </a:r>
          </a:p>
        </p:txBody>
      </p:sp>
      <p:sp>
        <p:nvSpPr>
          <p:cNvPr id="3" name="Subtitle 2"/>
          <p:cNvSpPr>
            <a:spLocks noGrp="1"/>
          </p:cNvSpPr>
          <p:nvPr>
            <p:ph type="subTitle" idx="1"/>
          </p:nvPr>
        </p:nvSpPr>
        <p:spPr>
          <a:xfrm>
            <a:off x="-33867" y="1371600"/>
            <a:ext cx="9144000" cy="5486400"/>
          </a:xfrm>
        </p:spPr>
        <p:txBody>
          <a:bodyPr>
            <a:normAutofit fontScale="85000" lnSpcReduction="20000"/>
          </a:bodyPr>
          <a:lstStyle/>
          <a:p>
            <a:pPr marL="514350" indent="-514350" algn="l">
              <a:lnSpc>
                <a:spcPct val="110000"/>
              </a:lnSpc>
              <a:spcBef>
                <a:spcPts val="0"/>
              </a:spcBef>
              <a:buFont typeface="+mj-lt"/>
              <a:buAutoNum type="arabicPeriod"/>
            </a:pPr>
            <a:endParaRPr lang="en-US" sz="1500" b="1" dirty="0">
              <a:solidFill>
                <a:schemeClr val="tx1"/>
              </a:solidFill>
            </a:endParaRPr>
          </a:p>
          <a:p>
            <a:pPr marL="514350" indent="-514350" algn="l">
              <a:lnSpc>
                <a:spcPct val="110000"/>
              </a:lnSpc>
              <a:spcBef>
                <a:spcPts val="0"/>
              </a:spcBef>
              <a:buFont typeface="+mj-lt"/>
              <a:buAutoNum type="arabicPeriod"/>
            </a:pPr>
            <a:endParaRPr lang="en-US" sz="1900" b="1" dirty="0">
              <a:solidFill>
                <a:schemeClr val="tx1"/>
              </a:solidFill>
            </a:endParaRPr>
          </a:p>
          <a:p>
            <a:pPr marL="514350" indent="-514350" algn="l">
              <a:lnSpc>
                <a:spcPct val="120000"/>
              </a:lnSpc>
              <a:spcBef>
                <a:spcPts val="0"/>
              </a:spcBef>
              <a:buFont typeface="+mj-lt"/>
              <a:buAutoNum type="arabicPeriod"/>
            </a:pPr>
            <a:r>
              <a:rPr lang="en-US" sz="3300" b="1" dirty="0">
                <a:solidFill>
                  <a:schemeClr val="tx1"/>
                </a:solidFill>
              </a:rPr>
              <a:t>Before taking action;</a:t>
            </a:r>
          </a:p>
          <a:p>
            <a:pPr marL="514350" indent="-514350" algn="l">
              <a:lnSpc>
                <a:spcPct val="120000"/>
              </a:lnSpc>
              <a:spcBef>
                <a:spcPts val="0"/>
              </a:spcBef>
              <a:buFont typeface="+mj-lt"/>
              <a:buAutoNum type="arabicPeriod"/>
            </a:pPr>
            <a:r>
              <a:rPr lang="en-US" sz="3300" b="1" dirty="0">
                <a:solidFill>
                  <a:schemeClr val="tx1"/>
                </a:solidFill>
              </a:rPr>
              <a:t>Client, in good faith, sought advice from an Attorney whom Client considered competent;</a:t>
            </a:r>
          </a:p>
          <a:p>
            <a:pPr marL="514350" indent="-514350" algn="l">
              <a:lnSpc>
                <a:spcPct val="120000"/>
              </a:lnSpc>
              <a:spcBef>
                <a:spcPts val="0"/>
              </a:spcBef>
              <a:buFont typeface="+mj-lt"/>
              <a:buAutoNum type="arabicPeriod"/>
            </a:pPr>
            <a:r>
              <a:rPr lang="en-US" sz="3300" b="1" dirty="0">
                <a:solidFill>
                  <a:schemeClr val="tx1"/>
                </a:solidFill>
              </a:rPr>
              <a:t>For the purpose of securing advice on the lawfulness of the Client’s possible future conduct;</a:t>
            </a:r>
          </a:p>
          <a:p>
            <a:pPr marL="514350" indent="-514350" algn="l">
              <a:lnSpc>
                <a:spcPct val="120000"/>
              </a:lnSpc>
              <a:spcBef>
                <a:spcPts val="0"/>
              </a:spcBef>
              <a:buFont typeface="+mj-lt"/>
              <a:buAutoNum type="arabicPeriod"/>
            </a:pPr>
            <a:r>
              <a:rPr lang="en-US" sz="3300" b="1" dirty="0">
                <a:solidFill>
                  <a:schemeClr val="tx1"/>
                </a:solidFill>
              </a:rPr>
              <a:t>Client made a full and accurate report to Attorney of </a:t>
            </a:r>
            <a:r>
              <a:rPr lang="en-US" sz="3300" b="1" u="sng" dirty="0">
                <a:solidFill>
                  <a:schemeClr val="tx1"/>
                </a:solidFill>
              </a:rPr>
              <a:t>all</a:t>
            </a:r>
            <a:r>
              <a:rPr lang="en-US" sz="3300" b="1" dirty="0">
                <a:solidFill>
                  <a:schemeClr val="tx1"/>
                </a:solidFill>
              </a:rPr>
              <a:t> material facts of which the Client knew; &amp;</a:t>
            </a:r>
          </a:p>
          <a:p>
            <a:pPr marL="514350" indent="-514350" algn="l">
              <a:lnSpc>
                <a:spcPct val="120000"/>
              </a:lnSpc>
              <a:spcBef>
                <a:spcPts val="0"/>
              </a:spcBef>
              <a:buFont typeface="+mj-lt"/>
              <a:buAutoNum type="arabicPeriod"/>
            </a:pPr>
            <a:r>
              <a:rPr lang="en-US" sz="3300" b="1" dirty="0">
                <a:solidFill>
                  <a:schemeClr val="tx1"/>
                </a:solidFill>
              </a:rPr>
              <a:t>Client acted strictly in accord with advice of Attorney, who had been given a full report. </a:t>
            </a:r>
          </a:p>
          <a:p>
            <a:pPr marL="514350" indent="-514350" algn="l">
              <a:lnSpc>
                <a:spcPct val="120000"/>
              </a:lnSpc>
              <a:spcBef>
                <a:spcPts val="0"/>
              </a:spcBef>
              <a:buFont typeface="+mj-lt"/>
              <a:buAutoNum type="arabicPeriod"/>
            </a:pPr>
            <a:endParaRPr lang="en-US" sz="1400" b="1" dirty="0">
              <a:solidFill>
                <a:schemeClr val="tx1"/>
              </a:solidFill>
            </a:endParaRPr>
          </a:p>
          <a:p>
            <a:pPr algn="just">
              <a:lnSpc>
                <a:spcPct val="120000"/>
              </a:lnSpc>
              <a:spcBef>
                <a:spcPts val="0"/>
              </a:spcBef>
            </a:pPr>
            <a:r>
              <a:rPr lang="en-US" sz="2800" b="1" dirty="0">
                <a:solidFill>
                  <a:srgbClr val="FF0000"/>
                </a:solidFill>
              </a:rPr>
              <a:t>NOTE: A crucial element in the defense is that defendant secured advice on the lawfulness of possible </a:t>
            </a:r>
            <a:r>
              <a:rPr lang="en-US" sz="2800" b="1" i="1" u="sng" dirty="0">
                <a:solidFill>
                  <a:srgbClr val="FF0000"/>
                </a:solidFill>
              </a:rPr>
              <a:t>future</a:t>
            </a:r>
            <a:r>
              <a:rPr lang="en-US" sz="2800" b="1" dirty="0">
                <a:solidFill>
                  <a:srgbClr val="FF0000"/>
                </a:solidFill>
              </a:rPr>
              <a:t> conduct. </a:t>
            </a:r>
          </a:p>
        </p:txBody>
      </p:sp>
    </p:spTree>
    <p:extLst>
      <p:ext uri="{BB962C8B-B14F-4D97-AF65-F5344CB8AC3E}">
        <p14:creationId xmlns:p14="http://schemas.microsoft.com/office/powerpoint/2010/main" val="26162668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mic book cover with a person in a garment&#10;&#10;AI-generated content may be incorrect.">
            <a:extLst>
              <a:ext uri="{FF2B5EF4-FFF2-40B4-BE49-F238E27FC236}">
                <a16:creationId xmlns:a16="http://schemas.microsoft.com/office/drawing/2014/main" id="{1EEAB046-BF65-44FB-EC49-C32944A04B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5599" r="1" b="43589"/>
          <a:stretch>
            <a:fillRect/>
          </a:stretch>
        </p:blipFill>
        <p:spPr>
          <a:xfrm>
            <a:off x="-121297" y="0"/>
            <a:ext cx="9358603"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8D7DB2-3580-F787-ED2D-F920F280D960}"/>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a:solidFill>
                  <a:srgbClr val="FFFFFF"/>
                </a:solidFill>
              </a:rPr>
              <a:t>.</a:t>
            </a:r>
          </a:p>
        </p:txBody>
      </p:sp>
    </p:spTree>
    <p:extLst>
      <p:ext uri="{BB962C8B-B14F-4D97-AF65-F5344CB8AC3E}">
        <p14:creationId xmlns:p14="http://schemas.microsoft.com/office/powerpoint/2010/main" val="14022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garment&#10;&#10;AI-generated content may be incorrect.">
            <a:extLst>
              <a:ext uri="{FF2B5EF4-FFF2-40B4-BE49-F238E27FC236}">
                <a16:creationId xmlns:a16="http://schemas.microsoft.com/office/drawing/2014/main" id="{07FB9589-99AF-3205-33C9-3983EB386B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909" r="14410" b="1"/>
          <a:stretch>
            <a:fillRect/>
          </a:stretch>
        </p:blipFill>
        <p:spPr>
          <a:xfrm>
            <a:off x="20" y="1282"/>
            <a:ext cx="9143980" cy="6856718"/>
          </a:xfrm>
          <a:prstGeom prst="rect">
            <a:avLst/>
          </a:prstGeom>
        </p:spPr>
      </p:pic>
    </p:spTree>
    <p:extLst>
      <p:ext uri="{BB962C8B-B14F-4D97-AF65-F5344CB8AC3E}">
        <p14:creationId xmlns:p14="http://schemas.microsoft.com/office/powerpoint/2010/main" val="3797206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A69F-E3A5-BD03-64E4-59945F911C57}"/>
              </a:ext>
            </a:extLst>
          </p:cNvPr>
          <p:cNvSpPr>
            <a:spLocks noGrp="1"/>
          </p:cNvSpPr>
          <p:nvPr>
            <p:ph type="title"/>
          </p:nvPr>
        </p:nvSpPr>
        <p:spPr>
          <a:xfrm>
            <a:off x="0" y="0"/>
            <a:ext cx="9144000" cy="6858000"/>
          </a:xfrm>
          <a:solidFill>
            <a:srgbClr val="0070C0"/>
          </a:solidFill>
        </p:spPr>
        <p:txBody>
          <a:bodyPr>
            <a:normAutofit/>
          </a:bodyPr>
          <a:lstStyle/>
          <a:p>
            <a:r>
              <a:rPr lang="en-US" sz="100" dirty="0"/>
              <a:t>.</a:t>
            </a:r>
          </a:p>
        </p:txBody>
      </p:sp>
      <p:pic>
        <p:nvPicPr>
          <p:cNvPr id="4" name="Picture 3">
            <a:extLst>
              <a:ext uri="{FF2B5EF4-FFF2-40B4-BE49-F238E27FC236}">
                <a16:creationId xmlns:a16="http://schemas.microsoft.com/office/drawing/2014/main" id="{AA04FEA0-D933-92AE-95BB-837A2F595E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36338" y="0"/>
            <a:ext cx="4321661" cy="6858000"/>
          </a:xfrm>
          <a:prstGeom prst="rect">
            <a:avLst/>
          </a:prstGeom>
        </p:spPr>
      </p:pic>
    </p:spTree>
    <p:extLst>
      <p:ext uri="{BB962C8B-B14F-4D97-AF65-F5344CB8AC3E}">
        <p14:creationId xmlns:p14="http://schemas.microsoft.com/office/powerpoint/2010/main" val="251041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4A1DE6-4ABA-6270-DBE5-8F3ECCB9D5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52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90EF-1A7F-4CFF-BA63-E756659EE3C6}"/>
              </a:ext>
            </a:extLst>
          </p:cNvPr>
          <p:cNvSpPr>
            <a:spLocks noGrp="1"/>
          </p:cNvSpPr>
          <p:nvPr>
            <p:ph type="title"/>
          </p:nvPr>
        </p:nvSpPr>
        <p:spPr>
          <a:xfrm>
            <a:off x="0" y="0"/>
            <a:ext cx="9220200" cy="6858000"/>
          </a:xfrm>
          <a:solidFill>
            <a:schemeClr val="tx1"/>
          </a:solidFill>
        </p:spPr>
        <p:txBody>
          <a:bodyPr>
            <a:normAutofit/>
          </a:bodyPr>
          <a:lstStyle/>
          <a:p>
            <a:r>
              <a:rPr lang="en-US" sz="100" dirty="0"/>
              <a:t>.</a:t>
            </a:r>
          </a:p>
        </p:txBody>
      </p:sp>
      <p:pic>
        <p:nvPicPr>
          <p:cNvPr id="3" name="Picture 2">
            <a:extLst>
              <a:ext uri="{FF2B5EF4-FFF2-40B4-BE49-F238E27FC236}">
                <a16:creationId xmlns:a16="http://schemas.microsoft.com/office/drawing/2014/main" id="{BA45206D-19D1-4AF7-AC5F-12F7F08555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09801" y="0"/>
            <a:ext cx="4724400" cy="6858000"/>
          </a:xfrm>
          <a:prstGeom prst="rect">
            <a:avLst/>
          </a:prstGeom>
        </p:spPr>
      </p:pic>
    </p:spTree>
    <p:extLst>
      <p:ext uri="{BB962C8B-B14F-4D97-AF65-F5344CB8AC3E}">
        <p14:creationId xmlns:p14="http://schemas.microsoft.com/office/powerpoint/2010/main" val="577513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6BA0C-FA67-4FC8-AFAC-81FAA03EDA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222080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0"/>
            <a:ext cx="3048000" cy="6858000"/>
          </a:xfrm>
          <a:solidFill>
            <a:schemeClr val="accent3">
              <a:lumMod val="50000"/>
            </a:schemeClr>
          </a:solidFill>
        </p:spPr>
        <p:txBody>
          <a:bodyPr>
            <a:normAutofit/>
          </a:bodyPr>
          <a:lstStyle/>
          <a:p>
            <a:pPr>
              <a:lnSpc>
                <a:spcPct val="100000"/>
              </a:lnSpc>
            </a:pPr>
            <a:r>
              <a:rPr lang="en-US" sz="6600" dirty="0">
                <a:solidFill>
                  <a:srgbClr val="FFFF00"/>
                </a:solidFill>
                <a:latin typeface="Goudy Old Style" panose="02020502050305020303" pitchFamily="18" charset="0"/>
              </a:rPr>
              <a:t>4 </a:t>
            </a:r>
            <a:br>
              <a:rPr lang="en-US" sz="6600" dirty="0">
                <a:solidFill>
                  <a:srgbClr val="FFFF00"/>
                </a:solidFill>
                <a:latin typeface="Goudy Old Style" panose="02020502050305020303" pitchFamily="18" charset="0"/>
              </a:rPr>
            </a:br>
            <a:r>
              <a:rPr lang="en-US" sz="6600" dirty="0">
                <a:solidFill>
                  <a:srgbClr val="FFFF00"/>
                </a:solidFill>
                <a:latin typeface="Goudy Old Style" panose="02020502050305020303" pitchFamily="18" charset="0"/>
              </a:rPr>
              <a:t>Core </a:t>
            </a:r>
            <a:br>
              <a:rPr lang="en-US" sz="6600" dirty="0">
                <a:solidFill>
                  <a:srgbClr val="FFFF00"/>
                </a:solidFill>
                <a:latin typeface="Goudy Old Style" panose="02020502050305020303" pitchFamily="18" charset="0"/>
              </a:rPr>
            </a:br>
            <a:r>
              <a:rPr lang="en-US" sz="6600" dirty="0">
                <a:solidFill>
                  <a:srgbClr val="FFFF00"/>
                </a:solidFill>
                <a:latin typeface="Goudy Old Style" panose="02020502050305020303" pitchFamily="18" charset="0"/>
              </a:rPr>
              <a:t>Duties</a:t>
            </a:r>
            <a:br>
              <a:rPr lang="en-US" sz="6600" dirty="0">
                <a:solidFill>
                  <a:srgbClr val="FFFF00"/>
                </a:solidFill>
                <a:latin typeface="Goudy Old Style" panose="02020502050305020303" pitchFamily="18" charset="0"/>
              </a:rPr>
            </a:br>
            <a:endParaRPr lang="en-US" sz="6600" dirty="0">
              <a:solidFill>
                <a:srgbClr val="FFFF00"/>
              </a:solidFill>
              <a:latin typeface="Goudy Old Style" panose="02020502050305020303" pitchFamily="18" charset="0"/>
            </a:endParaRPr>
          </a:p>
        </p:txBody>
      </p:sp>
      <p:sp>
        <p:nvSpPr>
          <p:cNvPr id="3" name="Subtitle 2"/>
          <p:cNvSpPr>
            <a:spLocks noGrp="1"/>
          </p:cNvSpPr>
          <p:nvPr>
            <p:ph type="subTitle" idx="1"/>
          </p:nvPr>
        </p:nvSpPr>
        <p:spPr>
          <a:xfrm>
            <a:off x="0" y="0"/>
            <a:ext cx="6096000" cy="6858000"/>
          </a:xfrm>
          <a:solidFill>
            <a:schemeClr val="accent3">
              <a:lumMod val="50000"/>
            </a:schemeClr>
          </a:solidFill>
        </p:spPr>
        <p:txBody>
          <a:bodyPr>
            <a:normAutofit/>
          </a:bodyPr>
          <a:lstStyle/>
          <a:p>
            <a:endParaRPr lang="en-US" dirty="0"/>
          </a:p>
          <a:p>
            <a:endParaRPr lang="en-US" dirty="0"/>
          </a:p>
          <a:p>
            <a:endParaRPr lang="en-US" dirty="0"/>
          </a:p>
          <a:p>
            <a:pPr marL="571500" indent="-571500" algn="l">
              <a:spcBef>
                <a:spcPts val="0"/>
              </a:spcBef>
              <a:buFont typeface="Arial" panose="020B0604020202020204" pitchFamily="34" charset="0"/>
              <a:buChar char="•"/>
            </a:pPr>
            <a:r>
              <a:rPr lang="en-US" sz="6000" dirty="0">
                <a:solidFill>
                  <a:srgbClr val="FFFF00"/>
                </a:solidFill>
                <a:latin typeface="Goudy Old Style" panose="02020502050305020303" pitchFamily="18" charset="0"/>
              </a:rPr>
              <a:t>Competence</a:t>
            </a:r>
          </a:p>
          <a:p>
            <a:pPr marL="571500" indent="-571500" algn="l">
              <a:spcBef>
                <a:spcPts val="0"/>
              </a:spcBef>
              <a:buFont typeface="Arial" panose="020B0604020202020204" pitchFamily="34" charset="0"/>
              <a:buChar char="•"/>
            </a:pPr>
            <a:endParaRPr lang="en-US" sz="1050" dirty="0">
              <a:solidFill>
                <a:srgbClr val="FFFF00"/>
              </a:solidFill>
              <a:latin typeface="Goudy Old Style" panose="02020502050305020303" pitchFamily="18" charset="0"/>
            </a:endParaRPr>
          </a:p>
          <a:p>
            <a:pPr marL="571500" indent="-571500" algn="l">
              <a:spcBef>
                <a:spcPts val="0"/>
              </a:spcBef>
              <a:buFont typeface="Arial" panose="020B0604020202020204" pitchFamily="34" charset="0"/>
              <a:buChar char="•"/>
            </a:pPr>
            <a:r>
              <a:rPr lang="en-US" sz="6000" dirty="0">
                <a:solidFill>
                  <a:srgbClr val="FFFF00"/>
                </a:solidFill>
                <a:latin typeface="Goudy Old Style" panose="02020502050305020303" pitchFamily="18" charset="0"/>
              </a:rPr>
              <a:t>Candor</a:t>
            </a:r>
          </a:p>
          <a:p>
            <a:pPr marL="571500" indent="-571500" algn="l">
              <a:spcBef>
                <a:spcPts val="0"/>
              </a:spcBef>
              <a:buFont typeface="Arial" panose="020B0604020202020204" pitchFamily="34" charset="0"/>
              <a:buChar char="•"/>
            </a:pPr>
            <a:endParaRPr lang="en-US" sz="1050" dirty="0">
              <a:solidFill>
                <a:srgbClr val="FFFF00"/>
              </a:solidFill>
              <a:latin typeface="Goudy Old Style" panose="02020502050305020303" pitchFamily="18" charset="0"/>
            </a:endParaRPr>
          </a:p>
          <a:p>
            <a:pPr marL="571500" indent="-571500" algn="l">
              <a:spcBef>
                <a:spcPts val="0"/>
              </a:spcBef>
              <a:buFont typeface="Arial" panose="020B0604020202020204" pitchFamily="34" charset="0"/>
              <a:buChar char="•"/>
            </a:pPr>
            <a:r>
              <a:rPr lang="en-US" sz="6000" dirty="0">
                <a:solidFill>
                  <a:srgbClr val="FFFF00"/>
                </a:solidFill>
                <a:latin typeface="Goudy Old Style" panose="02020502050305020303" pitchFamily="18" charset="0"/>
              </a:rPr>
              <a:t>Communication</a:t>
            </a:r>
          </a:p>
          <a:p>
            <a:pPr marL="571500" indent="-571500" algn="l">
              <a:spcBef>
                <a:spcPts val="0"/>
              </a:spcBef>
              <a:buFont typeface="Arial" panose="020B0604020202020204" pitchFamily="34" charset="0"/>
              <a:buChar char="•"/>
            </a:pPr>
            <a:endParaRPr lang="en-US" sz="1050" dirty="0">
              <a:solidFill>
                <a:srgbClr val="FFFF00"/>
              </a:solidFill>
              <a:latin typeface="Goudy Old Style" panose="02020502050305020303" pitchFamily="18" charset="0"/>
            </a:endParaRPr>
          </a:p>
          <a:p>
            <a:pPr marL="571500" indent="-571500" algn="l">
              <a:spcBef>
                <a:spcPts val="0"/>
              </a:spcBef>
              <a:buFont typeface="Arial" panose="020B0604020202020204" pitchFamily="34" charset="0"/>
              <a:buChar char="•"/>
            </a:pPr>
            <a:r>
              <a:rPr lang="en-US" sz="6000" dirty="0">
                <a:solidFill>
                  <a:srgbClr val="FFFF00"/>
                </a:solidFill>
                <a:latin typeface="Goudy Old Style" panose="02020502050305020303" pitchFamily="18" charset="0"/>
              </a:rPr>
              <a:t>Diligence</a:t>
            </a:r>
            <a:endParaRPr lang="en-US" sz="4800" dirty="0">
              <a:solidFill>
                <a:srgbClr val="FFFF00"/>
              </a:solidFill>
              <a:latin typeface="Goudy Old Style" panose="02020502050305020303" pitchFamily="18" charset="0"/>
            </a:endParaRPr>
          </a:p>
        </p:txBody>
      </p:sp>
      <p:pic>
        <p:nvPicPr>
          <p:cNvPr id="5" name="Picture 4">
            <a:extLst>
              <a:ext uri="{FF2B5EF4-FFF2-40B4-BE49-F238E27FC236}">
                <a16:creationId xmlns:a16="http://schemas.microsoft.com/office/drawing/2014/main" id="{61F1B053-58B9-41BC-911C-FA877CF920B3}"/>
              </a:ext>
            </a:extLst>
          </p:cNvPr>
          <p:cNvPicPr>
            <a:picLocks noChangeAspect="1"/>
          </p:cNvPicPr>
          <p:nvPr/>
        </p:nvPicPr>
        <p:blipFill>
          <a:blip r:embed="rId2"/>
          <a:stretch>
            <a:fillRect/>
          </a:stretch>
        </p:blipFill>
        <p:spPr>
          <a:xfrm>
            <a:off x="6674551" y="458648"/>
            <a:ext cx="1890897" cy="2059265"/>
          </a:xfrm>
          <a:prstGeom prst="rect">
            <a:avLst/>
          </a:prstGeom>
        </p:spPr>
      </p:pic>
    </p:spTree>
    <p:extLst>
      <p:ext uri="{BB962C8B-B14F-4D97-AF65-F5344CB8AC3E}">
        <p14:creationId xmlns:p14="http://schemas.microsoft.com/office/powerpoint/2010/main" val="334734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randombar(horizontal)">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6BFAF-4A57-38C7-5AEA-01375BBAFF1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746449"/>
            <a:ext cx="9143999" cy="5327780"/>
          </a:xfrm>
          <a:prstGeom prst="rect">
            <a:avLst/>
          </a:prstGeom>
        </p:spPr>
      </p:pic>
    </p:spTree>
    <p:extLst>
      <p:ext uri="{BB962C8B-B14F-4D97-AF65-F5344CB8AC3E}">
        <p14:creationId xmlns:p14="http://schemas.microsoft.com/office/powerpoint/2010/main" val="124733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30" y="214604"/>
            <a:ext cx="1613678" cy="47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07B2597E-ED2A-F05B-89D3-BF5CE56F33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6612" y="839755"/>
            <a:ext cx="8892074" cy="5803641"/>
          </a:xfrm>
          <a:prstGeom prst="rect">
            <a:avLst/>
          </a:prstGeom>
        </p:spPr>
      </p:pic>
    </p:spTree>
    <p:extLst>
      <p:ext uri="{BB962C8B-B14F-4D97-AF65-F5344CB8AC3E}">
        <p14:creationId xmlns:p14="http://schemas.microsoft.com/office/powerpoint/2010/main" val="5104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379460-AD87-0F18-0A04-00C2C5569B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77871"/>
            <a:ext cx="9144000" cy="6780129"/>
          </a:xfrm>
          <a:prstGeom prst="rect">
            <a:avLst/>
          </a:prstGeom>
        </p:spPr>
      </p:pic>
    </p:spTree>
    <p:extLst>
      <p:ext uri="{BB962C8B-B14F-4D97-AF65-F5344CB8AC3E}">
        <p14:creationId xmlns:p14="http://schemas.microsoft.com/office/powerpoint/2010/main" val="125930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14D381-5B6D-4F23-980D-A44902181249}"/>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artisticPencilGrayscale/>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Lst>
          </a:blip>
          <a:srcRect r="1334"/>
          <a:stretch/>
        </p:blipFill>
        <p:spPr>
          <a:xfrm>
            <a:off x="20" y="10"/>
            <a:ext cx="9143980" cy="6857990"/>
          </a:xfrm>
          <a:prstGeom prst="rect">
            <a:avLst/>
          </a:prstGeom>
        </p:spPr>
      </p:pic>
    </p:spTree>
    <p:extLst>
      <p:ext uri="{BB962C8B-B14F-4D97-AF65-F5344CB8AC3E}">
        <p14:creationId xmlns:p14="http://schemas.microsoft.com/office/powerpoint/2010/main" val="229376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document&#10;&#10;AI-generated content may be incorrect.">
            <a:extLst>
              <a:ext uri="{FF2B5EF4-FFF2-40B4-BE49-F238E27FC236}">
                <a16:creationId xmlns:a16="http://schemas.microsoft.com/office/drawing/2014/main" id="{A4DE59E2-0552-68C4-A7A1-C5D870889E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489" r="21164"/>
          <a:stretch>
            <a:fillRect/>
          </a:stretch>
        </p:blipFill>
        <p:spPr>
          <a:xfrm>
            <a:off x="20" y="1282"/>
            <a:ext cx="9143980" cy="6856718"/>
          </a:xfrm>
          <a:prstGeom prst="rect">
            <a:avLst/>
          </a:prstGeom>
        </p:spPr>
      </p:pic>
    </p:spTree>
    <p:extLst>
      <p:ext uri="{BB962C8B-B14F-4D97-AF65-F5344CB8AC3E}">
        <p14:creationId xmlns:p14="http://schemas.microsoft.com/office/powerpoint/2010/main" val="166675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sitting in chairs&#10;&#10;AI-generated content may be incorrect.">
            <a:extLst>
              <a:ext uri="{FF2B5EF4-FFF2-40B4-BE49-F238E27FC236}">
                <a16:creationId xmlns:a16="http://schemas.microsoft.com/office/drawing/2014/main" id="{E5539C59-E4CA-B9CB-5EEF-DBC2C9B37C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6268"/>
          <a:stretch>
            <a:fillRect/>
          </a:stretch>
        </p:blipFill>
        <p:spPr>
          <a:xfrm>
            <a:off x="20" y="1282"/>
            <a:ext cx="9143980" cy="6856718"/>
          </a:xfrm>
          <a:prstGeom prst="rect">
            <a:avLst/>
          </a:prstGeom>
        </p:spPr>
      </p:pic>
      <p:pic>
        <p:nvPicPr>
          <p:cNvPr id="5" name="Picture 4">
            <a:extLst>
              <a:ext uri="{FF2B5EF4-FFF2-40B4-BE49-F238E27FC236}">
                <a16:creationId xmlns:a16="http://schemas.microsoft.com/office/drawing/2014/main" id="{4D5BECC6-9C4E-D9FF-4D09-573219938E4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89640" l="8995" r="94356">
                        <a14:foregroundMark x1="8995" y1="33784" x2="8995" y2="33784"/>
                        <a14:foregroundMark x1="23457" y1="36036" x2="23457" y2="36036"/>
                        <a14:foregroundMark x1="10406" y1="17568" x2="10406" y2="17568"/>
                        <a14:foregroundMark x1="48501" y1="18018" x2="48501" y2="18018"/>
                        <a14:foregroundMark x1="53086" y1="26577" x2="53086" y2="26577"/>
                        <a14:foregroundMark x1="49559" y1="25225" x2="49559" y2="25225"/>
                        <a14:foregroundMark x1="50794" y1="27477" x2="50794" y2="27477"/>
                        <a14:foregroundMark x1="19048" y1="50450" x2="19048" y2="50450"/>
                        <a14:foregroundMark x1="23633" y1="54505" x2="23633" y2="54505"/>
                        <a14:foregroundMark x1="29806" y1="53604" x2="29806" y2="53604"/>
                        <a14:foregroundMark x1="28748" y1="72523" x2="28748" y2="72523"/>
                        <a14:foregroundMark x1="71076" y1="59459" x2="71076" y2="59459"/>
                        <a14:foregroundMark x1="84127" y1="55856" x2="84127" y2="55856"/>
                        <a14:foregroundMark x1="94356" y1="54505" x2="94356" y2="54505"/>
                        <a14:backgroundMark x1="80776" y1="53153" x2="80776" y2="53153"/>
                        <a14:backgroundMark x1="91534" y1="52703" x2="91534" y2="52703"/>
                      </a14:backgroundRemoval>
                    </a14:imgEffect>
                    <a14:imgEffect>
                      <a14:sharpenSoften amount="50000"/>
                    </a14:imgEffect>
                    <a14:imgEffect>
                      <a14:brightnessContrast bright="20000" contrast="40000"/>
                    </a14:imgEffect>
                  </a14:imgLayer>
                </a14:imgProps>
              </a:ext>
            </a:extLst>
          </a:blip>
          <a:stretch>
            <a:fillRect/>
          </a:stretch>
        </p:blipFill>
        <p:spPr>
          <a:xfrm>
            <a:off x="4273420" y="-189367"/>
            <a:ext cx="4869437" cy="1868877"/>
          </a:xfrm>
          <a:prstGeom prst="rect">
            <a:avLst/>
          </a:prstGeom>
        </p:spPr>
      </p:pic>
    </p:spTree>
    <p:extLst>
      <p:ext uri="{BB962C8B-B14F-4D97-AF65-F5344CB8AC3E}">
        <p14:creationId xmlns:p14="http://schemas.microsoft.com/office/powerpoint/2010/main" val="3025846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9E824-885A-1C70-86D6-7E33F4DDF9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9782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C641-704F-0188-6DF4-DDDD33436319}"/>
            </a:ext>
          </a:extLst>
        </p:cNvPr>
        <p:cNvGrpSpPr/>
        <p:nvPr/>
      </p:nvGrpSpPr>
      <p:grpSpPr>
        <a:xfrm>
          <a:off x="0" y="0"/>
          <a:ext cx="0" cy="0"/>
          <a:chOff x="0" y="0"/>
          <a:chExt cx="0" cy="0"/>
        </a:xfrm>
      </p:grpSpPr>
      <p:pic>
        <p:nvPicPr>
          <p:cNvPr id="3" name="Picture 2" descr="A group of people standing in front of a military officer&#10;&#10;AI-generated content may be incorrect.">
            <a:extLst>
              <a:ext uri="{FF2B5EF4-FFF2-40B4-BE49-F238E27FC236}">
                <a16:creationId xmlns:a16="http://schemas.microsoft.com/office/drawing/2014/main" id="{004606EF-5733-03E7-0A6A-9647E7547E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0983" r="2" b="2"/>
          <a:stretch>
            <a:fillRect/>
          </a:stretch>
        </p:blipFill>
        <p:spPr>
          <a:xfrm>
            <a:off x="20" y="1282"/>
            <a:ext cx="9143980" cy="6856718"/>
          </a:xfrm>
          <a:prstGeom prst="rect">
            <a:avLst/>
          </a:prstGeom>
        </p:spPr>
      </p:pic>
    </p:spTree>
    <p:extLst>
      <p:ext uri="{BB962C8B-B14F-4D97-AF65-F5344CB8AC3E}">
        <p14:creationId xmlns:p14="http://schemas.microsoft.com/office/powerpoint/2010/main" val="246357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0200"/>
            <a:ext cx="3581400" cy="5257800"/>
          </a:xfrm>
        </p:spPr>
        <p:txBody>
          <a:bodyPr>
            <a:noAutofit/>
          </a:bodyPr>
          <a:lstStyle/>
          <a:p>
            <a:pPr algn="l"/>
            <a:br>
              <a:rPr lang="en-US" dirty="0">
                <a:latin typeface="Baskerville Old Face" panose="02020602080505020303" pitchFamily="18" charset="0"/>
              </a:rPr>
            </a:br>
            <a:r>
              <a:rPr lang="en-US" dirty="0">
                <a:latin typeface="Baskerville Old Face" panose="02020602080505020303" pitchFamily="18" charset="0"/>
              </a:rPr>
              <a:t>6</a:t>
            </a:r>
            <a:r>
              <a:rPr lang="en-US" baseline="30000" dirty="0">
                <a:latin typeface="Baskerville Old Face" panose="02020602080505020303" pitchFamily="18" charset="0"/>
              </a:rPr>
              <a:t>th</a:t>
            </a:r>
            <a:r>
              <a:rPr lang="en-US" dirty="0">
                <a:latin typeface="Baskerville Old Face" panose="02020602080505020303" pitchFamily="18" charset="0"/>
              </a:rPr>
              <a:t> Amendment, Assistance of </a:t>
            </a:r>
            <a:br>
              <a:rPr lang="en-US" dirty="0">
                <a:latin typeface="Baskerville Old Face" panose="02020602080505020303" pitchFamily="18" charset="0"/>
              </a:rPr>
            </a:br>
            <a:r>
              <a:rPr lang="en-US" dirty="0">
                <a:latin typeface="Baskerville Old Face" panose="02020602080505020303" pitchFamily="18" charset="0"/>
              </a:rPr>
              <a:t>Counsel Clause</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16933"/>
            <a:ext cx="91440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graysc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733" y="2364316"/>
            <a:ext cx="5867400" cy="4493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2761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447799"/>
          </a:xfrm>
          <a:solidFill>
            <a:schemeClr val="bg2">
              <a:lumMod val="50000"/>
            </a:schemeClr>
          </a:solidFill>
        </p:spPr>
        <p:txBody>
          <a:bodyPr>
            <a:normAutofit/>
          </a:bodyPr>
          <a:lstStyle/>
          <a:p>
            <a:r>
              <a:rPr lang="en-US" sz="7200" dirty="0">
                <a:solidFill>
                  <a:schemeClr val="bg1"/>
                </a:solidFill>
                <a:effectLst>
                  <a:outerShdw blurRad="38100" dist="38100" dir="2700000" algn="tl">
                    <a:srgbClr val="000000">
                      <a:alpha val="43137"/>
                    </a:srgbClr>
                  </a:outerShdw>
                </a:effectLst>
                <a:latin typeface="Baskerville Old Face" panose="02020602080505020303" pitchFamily="18" charset="0"/>
              </a:rPr>
              <a:t>6</a:t>
            </a:r>
            <a:r>
              <a:rPr lang="en-US" sz="7200" baseline="30000" dirty="0">
                <a:solidFill>
                  <a:schemeClr val="bg1"/>
                </a:solidFill>
                <a:effectLst>
                  <a:outerShdw blurRad="38100" dist="38100" dir="2700000" algn="tl">
                    <a:srgbClr val="000000">
                      <a:alpha val="43137"/>
                    </a:srgbClr>
                  </a:outerShdw>
                </a:effectLst>
                <a:latin typeface="Baskerville Old Face" panose="02020602080505020303" pitchFamily="18" charset="0"/>
              </a:rPr>
              <a:t>th</a:t>
            </a:r>
            <a:r>
              <a:rPr lang="en-US" sz="7200" dirty="0">
                <a:solidFill>
                  <a:schemeClr val="bg1"/>
                </a:solidFill>
                <a:effectLst>
                  <a:outerShdw blurRad="38100" dist="38100" dir="2700000" algn="tl">
                    <a:srgbClr val="000000">
                      <a:alpha val="43137"/>
                    </a:srgbClr>
                  </a:outerShdw>
                </a:effectLst>
                <a:latin typeface="Baskerville Old Face" panose="02020602080505020303" pitchFamily="18" charset="0"/>
              </a:rPr>
              <a:t> Amendment</a:t>
            </a:r>
          </a:p>
        </p:txBody>
      </p:sp>
      <p:sp>
        <p:nvSpPr>
          <p:cNvPr id="3" name="Subtitle 2"/>
          <p:cNvSpPr>
            <a:spLocks noGrp="1"/>
          </p:cNvSpPr>
          <p:nvPr>
            <p:ph type="subTitle" idx="1"/>
          </p:nvPr>
        </p:nvSpPr>
        <p:spPr>
          <a:xfrm>
            <a:off x="0" y="1295400"/>
            <a:ext cx="9144000" cy="5562600"/>
          </a:xfrm>
        </p:spPr>
        <p:txBody>
          <a:bodyPr>
            <a:normAutofit/>
          </a:bodyPr>
          <a:lstStyle/>
          <a:p>
            <a:pPr>
              <a:spcBef>
                <a:spcPts val="0"/>
              </a:spcBef>
            </a:pPr>
            <a:endParaRPr lang="en-US" dirty="0">
              <a:solidFill>
                <a:schemeClr val="tx1"/>
              </a:solidFill>
              <a:latin typeface="Baskerville Old Face" panose="02020602080505020303" pitchFamily="18" charset="0"/>
            </a:endParaRPr>
          </a:p>
          <a:p>
            <a:pPr>
              <a:spcBef>
                <a:spcPts val="0"/>
              </a:spcBef>
            </a:pPr>
            <a:r>
              <a:rPr lang="en-US" sz="4400" dirty="0">
                <a:solidFill>
                  <a:schemeClr val="tx1"/>
                </a:solidFill>
                <a:latin typeface="Baskerville Old Face" panose="02020602080505020303" pitchFamily="18" charset="0"/>
              </a:rPr>
              <a:t>The Sixth Amendment’s right to effective assistance attaches directly to the fidelity and competence of defense counsel’s services, regardless of whether counsel is appointed or privately retained.</a:t>
            </a:r>
          </a:p>
          <a:p>
            <a:pPr>
              <a:spcBef>
                <a:spcPts val="0"/>
              </a:spcBef>
            </a:pPr>
            <a:endParaRPr lang="en-US" sz="2800" dirty="0">
              <a:solidFill>
                <a:schemeClr val="tx1"/>
              </a:solidFill>
              <a:latin typeface="Baskerville Old Face" panose="02020602080505020303" pitchFamily="18" charset="0"/>
            </a:endParaRPr>
          </a:p>
          <a:p>
            <a:pPr algn="r">
              <a:spcBef>
                <a:spcPts val="0"/>
              </a:spcBef>
            </a:pPr>
            <a:r>
              <a:rPr lang="en-US" sz="2000" dirty="0">
                <a:solidFill>
                  <a:schemeClr val="tx1"/>
                </a:solidFill>
                <a:latin typeface="Baskerville Old Face" panose="02020602080505020303" pitchFamily="18" charset="0"/>
              </a:rPr>
              <a:t>Sixth Amendment</a:t>
            </a:r>
          </a:p>
          <a:p>
            <a:pPr algn="r">
              <a:spcBef>
                <a:spcPts val="0"/>
              </a:spcBef>
            </a:pPr>
            <a:r>
              <a:rPr lang="en-US" sz="2000" dirty="0">
                <a:solidFill>
                  <a:schemeClr val="tx1"/>
                </a:solidFill>
                <a:latin typeface="Baskerville Old Face" panose="02020602080505020303" pitchFamily="18" charset="0"/>
              </a:rPr>
              <a:t>Rights of Accused in Criminal Prosecutions</a:t>
            </a:r>
          </a:p>
          <a:p>
            <a:pPr algn="r">
              <a:spcBef>
                <a:spcPts val="0"/>
              </a:spcBef>
            </a:pPr>
            <a:r>
              <a:rPr lang="en-US" sz="2000" dirty="0">
                <a:solidFill>
                  <a:schemeClr val="tx1"/>
                </a:solidFill>
                <a:latin typeface="Baskerville Old Face" panose="02020602080505020303" pitchFamily="18" charset="0"/>
                <a:hlinkClick r:id="rId2"/>
              </a:rPr>
              <a:t>https://www.congress.gov/content/conan/pdf/GPO-CONAN-2017-10-7.pdf</a:t>
            </a:r>
            <a:endParaRPr lang="en-US" sz="2000" dirty="0">
              <a:solidFill>
                <a:schemeClr val="tx1"/>
              </a:solidFill>
              <a:latin typeface="Baskerville Old Face" panose="02020602080505020303" pitchFamily="18" charset="0"/>
            </a:endParaRPr>
          </a:p>
          <a:p>
            <a:pPr algn="r">
              <a:spcBef>
                <a:spcPts val="0"/>
              </a:spcBef>
            </a:pPr>
            <a:endParaRPr lang="en-US" sz="2000" dirty="0">
              <a:solidFill>
                <a:schemeClr val="tx1"/>
              </a:solidFill>
              <a:latin typeface="Baskerville Old Face" panose="02020602080505020303" pitchFamily="18" charset="0"/>
            </a:endParaRPr>
          </a:p>
          <a:p>
            <a:pPr>
              <a:spcBef>
                <a:spcPts val="0"/>
              </a:spcBef>
            </a:pPr>
            <a:endParaRPr lang="en-US" sz="4000" dirty="0">
              <a:solidFill>
                <a:schemeClr val="tx1"/>
              </a:solidFill>
              <a:latin typeface="Baskerville Old Face" panose="02020602080505020303" pitchFamily="18" charset="0"/>
            </a:endParaRPr>
          </a:p>
          <a:p>
            <a:pPr>
              <a:spcBef>
                <a:spcPts val="0"/>
              </a:spcBef>
            </a:pPr>
            <a:endParaRPr lang="en-US" sz="40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14536340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68" y="0"/>
            <a:ext cx="9152467"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67" y="514350"/>
            <a:ext cx="9152466"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401" y="1752600"/>
            <a:ext cx="914399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24600" y="114300"/>
            <a:ext cx="24288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1622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68" y="0"/>
            <a:ext cx="9152467"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67" y="514350"/>
            <a:ext cx="9152466"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35" y="1809750"/>
            <a:ext cx="9186334"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22976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Texturizer/>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 y="8467"/>
            <a:ext cx="9296400" cy="6849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803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8226"/>
          </a:xfrm>
          <a:solidFill>
            <a:schemeClr val="bg1">
              <a:lumMod val="85000"/>
            </a:schemeClr>
          </a:solidFill>
        </p:spPr>
        <p:txBody>
          <a:bodyPr>
            <a:normAutofit/>
          </a:bodyPr>
          <a:lstStyle/>
          <a:p>
            <a:r>
              <a:rPr lang="en-US" sz="6000" dirty="0">
                <a:latin typeface="Baskerville Old Face" panose="02020602080505020303" pitchFamily="18" charset="0"/>
              </a:rPr>
              <a:t>The Strickland Test</a:t>
            </a:r>
          </a:p>
        </p:txBody>
      </p:sp>
      <p:sp>
        <p:nvSpPr>
          <p:cNvPr id="3" name="Content Placeholder 2"/>
          <p:cNvSpPr>
            <a:spLocks noGrp="1"/>
          </p:cNvSpPr>
          <p:nvPr>
            <p:ph idx="1"/>
          </p:nvPr>
        </p:nvSpPr>
        <p:spPr>
          <a:xfrm>
            <a:off x="0" y="1378226"/>
            <a:ext cx="8763000" cy="5479774"/>
          </a:xfrm>
        </p:spPr>
        <p:txBody>
          <a:bodyPr>
            <a:normAutofit/>
          </a:bodyPr>
          <a:lstStyle/>
          <a:p>
            <a:pPr marL="514350" indent="-514350" algn="just">
              <a:spcBef>
                <a:spcPts val="0"/>
              </a:spcBef>
              <a:buFont typeface="+mj-lt"/>
              <a:buAutoNum type="arabicPeriod"/>
            </a:pPr>
            <a:endParaRPr lang="en-US" sz="1100" dirty="0"/>
          </a:p>
          <a:p>
            <a:pPr marL="514350" indent="-514350" algn="just">
              <a:spcBef>
                <a:spcPts val="0"/>
              </a:spcBef>
              <a:buFont typeface="+mj-lt"/>
              <a:buAutoNum type="arabicPeriod"/>
            </a:pPr>
            <a:r>
              <a:rPr lang="en-US" sz="4000" dirty="0">
                <a:latin typeface="Baskerville Old Face" panose="02020602080505020303" pitchFamily="18" charset="0"/>
              </a:rPr>
              <a:t>Was the lawyer’s performance deficient, meaning was it so fundamentally defective so as to require a reversal of a conviction or a sentence? </a:t>
            </a:r>
          </a:p>
          <a:p>
            <a:pPr marL="514350" indent="-514350">
              <a:spcBef>
                <a:spcPts val="0"/>
              </a:spcBef>
              <a:buFont typeface="+mj-lt"/>
              <a:buAutoNum type="arabicPeriod"/>
            </a:pPr>
            <a:endParaRPr lang="en-US" sz="1400" dirty="0">
              <a:latin typeface="Baskerville Old Face" panose="02020602080505020303" pitchFamily="18" charset="0"/>
            </a:endParaRPr>
          </a:p>
          <a:p>
            <a:pPr marL="512064" indent="-512064" algn="just">
              <a:lnSpc>
                <a:spcPct val="110000"/>
              </a:lnSpc>
              <a:spcBef>
                <a:spcPts val="0"/>
              </a:spcBef>
              <a:buNone/>
            </a:pPr>
            <a:r>
              <a:rPr lang="en-US" sz="4000" dirty="0">
                <a:latin typeface="Baskerville Old Face" panose="02020602080505020303" pitchFamily="18" charset="0"/>
              </a:rPr>
              <a:t>2.	Did the deficient  performance prejudice the defendant, </a:t>
            </a:r>
            <a:r>
              <a:rPr lang="en-US" sz="4000" i="1" dirty="0">
                <a:latin typeface="Baskerville Old Face" panose="02020602080505020303" pitchFamily="18" charset="0"/>
              </a:rPr>
              <a:t>i.e., </a:t>
            </a:r>
            <a:r>
              <a:rPr lang="en-US" sz="4000" dirty="0">
                <a:latin typeface="Baskerville Old Face" panose="02020602080505020303" pitchFamily="18" charset="0"/>
              </a:rPr>
              <a:t>is there a reasonable probability that the result would have been different?</a:t>
            </a:r>
          </a:p>
          <a:p>
            <a:pPr marL="514350" indent="-514350">
              <a:spcBef>
                <a:spcPts val="0"/>
              </a:spcBef>
              <a:buFont typeface="+mj-lt"/>
              <a:buAutoNum type="arabicPeriod"/>
            </a:pPr>
            <a:endParaRPr lang="en-US" dirty="0"/>
          </a:p>
          <a:p>
            <a:pPr marL="514350" indent="-514350">
              <a:spcBef>
                <a:spcPts val="0"/>
              </a:spcBef>
              <a:buFont typeface="+mj-lt"/>
              <a:buAutoNum type="arabicPeriod"/>
            </a:pPr>
            <a:endParaRPr lang="en-US" dirty="0"/>
          </a:p>
        </p:txBody>
      </p:sp>
    </p:spTree>
    <p:extLst>
      <p:ext uri="{BB962C8B-B14F-4D97-AF65-F5344CB8AC3E}">
        <p14:creationId xmlns:p14="http://schemas.microsoft.com/office/powerpoint/2010/main" val="1749864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38470"/>
          </a:xfrm>
          <a:solidFill>
            <a:schemeClr val="bg1">
              <a:lumMod val="85000"/>
            </a:schemeClr>
          </a:solidFill>
        </p:spPr>
        <p:txBody>
          <a:bodyPr>
            <a:normAutofit/>
          </a:bodyPr>
          <a:lstStyle/>
          <a:p>
            <a:pPr algn="r"/>
            <a:r>
              <a:rPr lang="en-US" sz="6000" dirty="0">
                <a:latin typeface="Baskerville Old Face" panose="02020602080505020303" pitchFamily="18" charset="0"/>
              </a:rPr>
              <a:t>The Strickland Test</a:t>
            </a:r>
          </a:p>
        </p:txBody>
      </p:sp>
      <p:sp>
        <p:nvSpPr>
          <p:cNvPr id="3" name="Content Placeholder 2"/>
          <p:cNvSpPr>
            <a:spLocks noGrp="1"/>
          </p:cNvSpPr>
          <p:nvPr>
            <p:ph idx="1"/>
          </p:nvPr>
        </p:nvSpPr>
        <p:spPr>
          <a:xfrm>
            <a:off x="0" y="1066800"/>
            <a:ext cx="8763000" cy="5791200"/>
          </a:xfrm>
        </p:spPr>
        <p:txBody>
          <a:bodyPr>
            <a:normAutofit/>
          </a:bodyPr>
          <a:lstStyle/>
          <a:p>
            <a:pPr marL="514350" indent="-514350" algn="just">
              <a:spcBef>
                <a:spcPts val="0"/>
              </a:spcBef>
              <a:buFont typeface="+mj-lt"/>
              <a:buAutoNum type="arabicPeriod"/>
            </a:pPr>
            <a:endParaRPr lang="en-US" sz="1100" dirty="0"/>
          </a:p>
          <a:p>
            <a:pPr marL="514350" indent="-514350">
              <a:spcBef>
                <a:spcPts val="0"/>
              </a:spcBef>
              <a:buFont typeface="+mj-lt"/>
              <a:buAutoNum type="arabicPeriod"/>
            </a:pPr>
            <a:endParaRPr lang="en-US" dirty="0"/>
          </a:p>
          <a:p>
            <a:pPr marL="514350" indent="-514350">
              <a:spcBef>
                <a:spcPts val="0"/>
              </a:spcBef>
              <a:buFont typeface="+mj-lt"/>
              <a:buAutoNum type="arabicPeriod"/>
            </a:pPr>
            <a:endParaRPr lang="en-US" dirty="0"/>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179442"/>
            <a:ext cx="9144000" cy="5678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57089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Texturizer/>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 y="8467"/>
            <a:ext cx="9296400" cy="6849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835B4C5-28CF-4A14-8C81-2D17C685F0C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41208" y="1153900"/>
            <a:ext cx="8461584" cy="51011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715588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3F5D5-4C88-4A08-8DF3-942456D606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0"/>
            <a:ext cx="9144000" cy="6970643"/>
          </a:xfrm>
          <a:prstGeom prst="rect">
            <a:avLst/>
          </a:prstGeom>
        </p:spPr>
      </p:pic>
    </p:spTree>
    <p:extLst>
      <p:ext uri="{BB962C8B-B14F-4D97-AF65-F5344CB8AC3E}">
        <p14:creationId xmlns:p14="http://schemas.microsoft.com/office/powerpoint/2010/main" val="41771491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95140-7DD8-15A2-0D87-6C3A11523D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1836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2506</TotalTime>
  <Words>1047</Words>
  <Application>Microsoft Office PowerPoint</Application>
  <PresentationFormat>On-screen Show (4:3)</PresentationFormat>
  <Paragraphs>134</Paragraphs>
  <Slides>178</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178</vt:i4>
      </vt:variant>
    </vt:vector>
  </HeadingPairs>
  <TitlesOfParts>
    <vt:vector size="189" baseType="lpstr">
      <vt:lpstr>Aptos</vt:lpstr>
      <vt:lpstr>Aptos Display</vt:lpstr>
      <vt:lpstr>Arial</vt:lpstr>
      <vt:lpstr>Baskerville Old Face</vt:lpstr>
      <vt:lpstr>Bell MT</vt:lpstr>
      <vt:lpstr>Estrangelo Edessa</vt:lpstr>
      <vt:lpstr>Goudy Old Style</vt:lpstr>
      <vt:lpstr>Rockwell Extra Bold</vt:lpstr>
      <vt:lpstr>Stencil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Matter of Douglas James Crawford D2017-30 (USPTO Jan. 25, 2018)</vt:lpstr>
      <vt:lpstr>.</vt:lpstr>
      <vt:lpstr>PowerPoint Presentation</vt:lpstr>
      <vt:lpstr>PowerPoint Presentation</vt:lpstr>
      <vt:lpstr>PowerPoint Presentation</vt:lpstr>
      <vt:lpstr>PowerPoint Presentation</vt:lpstr>
      <vt:lpstr>PowerPoint Presentation</vt:lpstr>
      <vt:lpstr>PowerPoint Presentation</vt:lpstr>
      <vt:lpstr>.</vt:lpstr>
      <vt:lpstr>.</vt:lpstr>
      <vt:lpstr>.</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Nullity Doctrine</vt:lpstr>
      <vt:lpstr>PowerPoint Presentation</vt:lpstr>
      <vt:lpstr>PowerPoint Presentation</vt:lpstr>
      <vt:lpstr>PowerPoint Presentation</vt:lpstr>
      <vt:lpstr>PowerPoint Presentation</vt:lpstr>
      <vt:lpstr> George Janiczek v. Dover Management Co. </vt:lpstr>
      <vt:lpstr>George Janiczek v. Dover Management Co. 134 Ill.App.3d 543, 481 N.E.2d 25 (1985)</vt:lpstr>
      <vt:lpstr>George Janiczek v. Dover Management Co. 134 Ill.App.3d 543, 481 N.E.2d 25 (1985)</vt:lpstr>
      <vt:lpstr>Michael Applebaum, Special Admin. Estate of Joseph Applebaum, Deceased v. Rush University Medical Center, No. 105905 (Ill. Nov. 20, 2008)</vt:lpstr>
      <vt:lpstr>Michael Applebaum, Special Admin. Estate of Joseph Applebaum, Deceased v. Rush University Medical Center, No. 105905 (Ill. Nov. 20, 2008)</vt:lpstr>
      <vt:lpstr>Michael Applebaum, Special Admin. Estate of Joseph Applebaum, Deceased v. Rush University Medical Center, No. 105905 (Ill. Nov. 20, 2008)</vt:lpstr>
      <vt:lpstr>PowerPoint Presentation</vt:lpstr>
      <vt:lpstr>PowerPoint Presentation</vt:lpstr>
      <vt:lpstr>PowerPoint Presentation</vt:lpstr>
      <vt:lpstr>PowerPoint Presentation</vt:lpstr>
      <vt:lpstr>5 Necessary Elements to Establish an Advice of Counsel Defense</vt:lpstr>
      <vt:lpstr>.</vt:lpstr>
      <vt:lpstr>PowerPoint Presentation</vt:lpstr>
      <vt:lpstr>.</vt:lpstr>
      <vt:lpstr>.</vt:lpstr>
      <vt:lpstr>PowerPoint Presentation</vt:lpstr>
      <vt:lpstr>4  Core  Duties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6th Amendment, Assistance of  Counsel Clause</vt:lpstr>
      <vt:lpstr>6th Amendment</vt:lpstr>
      <vt:lpstr>PowerPoint Presentation</vt:lpstr>
      <vt:lpstr>PowerPoint Presentation</vt:lpstr>
      <vt:lpstr>PowerPoint Presentation</vt:lpstr>
      <vt:lpstr>The Strickland Test</vt:lpstr>
      <vt:lpstr>The Strickland Test</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            McCoy v. Louisiana</vt:lpstr>
      <vt:lpstr>PowerPoint Presentation</vt:lpstr>
      <vt:lpstr>PowerPoint Presentation</vt:lpstr>
      <vt:lpstr>PowerPoint Presentation</vt:lpstr>
      <vt:lpstr>.</vt:lpstr>
      <vt:lpstr>Non-Delegable Client Decisions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Gary Mark Gilmore</vt:lpstr>
      <vt:lpstr>Gary Mark Gilmore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vt:lpstr>
      <vt:lpstr>.</vt:lpstr>
      <vt:lpstr>PowerPoint Presentation</vt:lpstr>
      <vt:lpstr>The Role of the Government Lawyer: Two Approaches</vt:lpstr>
      <vt:lpstr>PowerPoint Presentation</vt:lpstr>
      <vt:lpstr>    The Role of the Government Lawyer: Additional Thoughts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Grogan</dc:creator>
  <cp:lastModifiedBy>Dana Dunn</cp:lastModifiedBy>
  <cp:revision>2</cp:revision>
  <dcterms:created xsi:type="dcterms:W3CDTF">2025-07-30T17:39:15Z</dcterms:created>
  <dcterms:modified xsi:type="dcterms:W3CDTF">2025-11-04T00:20:56Z</dcterms:modified>
</cp:coreProperties>
</file>